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70" r:id="rId5"/>
    <p:sldId id="266" r:id="rId6"/>
    <p:sldId id="260" r:id="rId7"/>
    <p:sldId id="271" r:id="rId8"/>
    <p:sldId id="264" r:id="rId9"/>
    <p:sldId id="265" r:id="rId10"/>
    <p:sldId id="268" r:id="rId11"/>
    <p:sldId id="272" r:id="rId12"/>
    <p:sldId id="273" r:id="rId13"/>
    <p:sldId id="274" r:id="rId14"/>
    <p:sldId id="275" r:id="rId15"/>
    <p:sldId id="276" r:id="rId16"/>
    <p:sldId id="267" r:id="rId17"/>
    <p:sldId id="261" r:id="rId18"/>
    <p:sldId id="262" r:id="rId19"/>
    <p:sldId id="277" r:id="rId20"/>
    <p:sldId id="259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A1EB3-509A-4696-9CE1-B4DA8364F82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48B8C10-EC3D-4C22-BF15-E55868E0D29B}">
      <dgm:prSet phldrT="[Text]"/>
      <dgm:spPr/>
      <dgm:t>
        <a:bodyPr/>
        <a:lstStyle/>
        <a:p>
          <a:r>
            <a:rPr lang="en-US" b="1" i="1" dirty="0" smtClean="0">
              <a:latin typeface="Times New Roman" pitchFamily="18" charset="0"/>
              <a:cs typeface="Times New Roman" pitchFamily="18" charset="0"/>
            </a:rPr>
            <a:t>Forms of Naturalism </a:t>
          </a:r>
          <a:endParaRPr lang="en-US" b="1" i="1" dirty="0">
            <a:latin typeface="Times New Roman" pitchFamily="18" charset="0"/>
            <a:cs typeface="Times New Roman" pitchFamily="18" charset="0"/>
          </a:endParaRPr>
        </a:p>
      </dgm:t>
    </dgm:pt>
    <dgm:pt modelId="{01CFC56C-568E-4F91-85A1-21C1CD0D2818}" type="parTrans" cxnId="{BB506A2D-2D68-464A-9117-401040865407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94FCCBFE-AF72-48CD-9EF8-8234EB225661}" type="sibTrans" cxnId="{BB506A2D-2D68-464A-9117-401040865407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302D7AE1-5A15-48A2-9F1C-806BF487DDD8}">
      <dgm:prSet phldrT="[Text]"/>
      <dgm:spPr/>
      <dgm:t>
        <a:bodyPr/>
        <a:lstStyle/>
        <a:p>
          <a:r>
            <a:rPr lang="en-US" b="1" i="1" dirty="0" smtClean="0">
              <a:latin typeface="Times New Roman" pitchFamily="18" charset="0"/>
              <a:cs typeface="Times New Roman" pitchFamily="18" charset="0"/>
            </a:rPr>
            <a:t>Scientific Naturalism</a:t>
          </a:r>
          <a:endParaRPr lang="en-US" b="1" i="1" dirty="0">
            <a:latin typeface="Times New Roman" pitchFamily="18" charset="0"/>
            <a:cs typeface="Times New Roman" pitchFamily="18" charset="0"/>
          </a:endParaRPr>
        </a:p>
      </dgm:t>
    </dgm:pt>
    <dgm:pt modelId="{11EE4AE0-1320-4BA8-AE65-5CB69655C013}" type="parTrans" cxnId="{E2EBB89C-53EC-45FB-A605-B46B670868C9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33EDBA22-F26C-40EC-AE74-71F13DBAE25E}" type="sibTrans" cxnId="{E2EBB89C-53EC-45FB-A605-B46B670868C9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8F23C954-666F-486C-BABA-8EEE5E907064}">
      <dgm:prSet phldrT="[Text]"/>
      <dgm:spPr/>
      <dgm:t>
        <a:bodyPr/>
        <a:lstStyle/>
        <a:p>
          <a:r>
            <a:rPr lang="en-US" b="1" i="1" dirty="0" smtClean="0">
              <a:latin typeface="Times New Roman" pitchFamily="18" charset="0"/>
              <a:cs typeface="Times New Roman" pitchFamily="18" charset="0"/>
            </a:rPr>
            <a:t>Physical Naturalism</a:t>
          </a:r>
          <a:endParaRPr lang="en-US" b="1" i="1" dirty="0">
            <a:latin typeface="Times New Roman" pitchFamily="18" charset="0"/>
            <a:cs typeface="Times New Roman" pitchFamily="18" charset="0"/>
          </a:endParaRPr>
        </a:p>
      </dgm:t>
    </dgm:pt>
    <dgm:pt modelId="{17AF57C9-3F19-43CC-BC0B-7C22BFC243D5}" type="parTrans" cxnId="{679A6A0A-2736-4BF6-862A-9AAF1D2D7FA4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15362B43-8B6D-47BA-9BCA-0C4C499116C3}" type="sibTrans" cxnId="{679A6A0A-2736-4BF6-862A-9AAF1D2D7FA4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52279C5E-3E95-4047-A1C1-14232D27F0F9}">
      <dgm:prSet phldrT="[Text]"/>
      <dgm:spPr/>
      <dgm:t>
        <a:bodyPr/>
        <a:lstStyle/>
        <a:p>
          <a:r>
            <a:rPr lang="en-US" b="1" i="1" dirty="0" smtClean="0">
              <a:latin typeface="Times New Roman" pitchFamily="18" charset="0"/>
              <a:cs typeface="Times New Roman" pitchFamily="18" charset="0"/>
            </a:rPr>
            <a:t>Biological Naturalism</a:t>
          </a:r>
          <a:endParaRPr lang="en-US" b="1" i="1" dirty="0">
            <a:latin typeface="Times New Roman" pitchFamily="18" charset="0"/>
            <a:cs typeface="Times New Roman" pitchFamily="18" charset="0"/>
          </a:endParaRPr>
        </a:p>
      </dgm:t>
    </dgm:pt>
    <dgm:pt modelId="{80046FD8-F3E7-4327-A4EC-9AFC71286037}" type="parTrans" cxnId="{E9F27CD1-245B-4762-AF92-B6834BC94DB2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DC2DEB11-83B2-44DF-AC64-97E9A0069F7C}" type="sibTrans" cxnId="{E9F27CD1-245B-4762-AF92-B6834BC94DB2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0757BE93-FEA2-4D09-9928-54969A393CB2}">
      <dgm:prSet phldrT="[Text]"/>
      <dgm:spPr/>
      <dgm:t>
        <a:bodyPr/>
        <a:lstStyle/>
        <a:p>
          <a:r>
            <a:rPr lang="en-US" b="1" i="1" dirty="0" smtClean="0">
              <a:latin typeface="Times New Roman" pitchFamily="18" charset="0"/>
              <a:cs typeface="Times New Roman" pitchFamily="18" charset="0"/>
            </a:rPr>
            <a:t>Mechanical Naturalism </a:t>
          </a:r>
          <a:endParaRPr lang="en-US" b="1" i="1" dirty="0">
            <a:latin typeface="Times New Roman" pitchFamily="18" charset="0"/>
            <a:cs typeface="Times New Roman" pitchFamily="18" charset="0"/>
          </a:endParaRPr>
        </a:p>
      </dgm:t>
    </dgm:pt>
    <dgm:pt modelId="{4FF204D7-43AE-4FDE-A7DF-7EAC538C6FAD}" type="parTrans" cxnId="{6E92C23C-4914-4F63-A492-F3D5539B1C97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86442264-4998-45E1-9A43-43E232462DE4}" type="sibTrans" cxnId="{6E92C23C-4914-4F63-A492-F3D5539B1C97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E39E56AB-E8F2-402F-A13A-78557406AD13}">
      <dgm:prSet/>
      <dgm:spPr/>
      <dgm:t>
        <a:bodyPr/>
        <a:lstStyle/>
        <a:p>
          <a:r>
            <a:rPr lang="en-US" b="1" i="1" dirty="0" smtClean="0">
              <a:latin typeface="Times New Roman" pitchFamily="18" charset="0"/>
              <a:cs typeface="Times New Roman" pitchFamily="18" charset="0"/>
            </a:rPr>
            <a:t>Atomistic Naturalism</a:t>
          </a:r>
          <a:endParaRPr lang="en-US" b="1" i="1" dirty="0">
            <a:latin typeface="Times New Roman" pitchFamily="18" charset="0"/>
            <a:cs typeface="Times New Roman" pitchFamily="18" charset="0"/>
          </a:endParaRPr>
        </a:p>
      </dgm:t>
    </dgm:pt>
    <dgm:pt modelId="{21D546B2-5265-409F-ADED-7252F3C15DB4}" type="parTrans" cxnId="{AA23D4A3-6B3A-42F7-8997-AB01ACA1FC55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426EEB9B-E088-4CAC-AE73-A82ED39204E8}" type="sibTrans" cxnId="{AA23D4A3-6B3A-42F7-8997-AB01ACA1FC55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E98FCB60-B61A-40EA-A195-D4F49BC79C50}">
      <dgm:prSet/>
      <dgm:spPr/>
      <dgm:t>
        <a:bodyPr/>
        <a:lstStyle/>
        <a:p>
          <a:r>
            <a:rPr lang="en-US" b="1" i="1" dirty="0" smtClean="0">
              <a:latin typeface="Times New Roman" pitchFamily="18" charset="0"/>
              <a:cs typeface="Times New Roman" pitchFamily="18" charset="0"/>
            </a:rPr>
            <a:t>Historical Naturalism </a:t>
          </a:r>
          <a:endParaRPr lang="en-US" b="1" i="1" dirty="0">
            <a:latin typeface="Times New Roman" pitchFamily="18" charset="0"/>
            <a:cs typeface="Times New Roman" pitchFamily="18" charset="0"/>
          </a:endParaRPr>
        </a:p>
      </dgm:t>
    </dgm:pt>
    <dgm:pt modelId="{E9F8FC49-8517-4B61-A0CC-A983E6D7883F}" type="parTrans" cxnId="{6E4A39A3-614B-4306-A1D8-49072CA97A64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D3905927-C819-433F-AF5C-8C797D9E74C2}" type="sibTrans" cxnId="{6E4A39A3-614B-4306-A1D8-49072CA97A64}">
      <dgm:prSet/>
      <dgm:spPr/>
      <dgm:t>
        <a:bodyPr/>
        <a:lstStyle/>
        <a:p>
          <a:endParaRPr lang="en-US" b="1" i="1">
            <a:latin typeface="Times New Roman" pitchFamily="18" charset="0"/>
            <a:cs typeface="Times New Roman" pitchFamily="18" charset="0"/>
          </a:endParaRPr>
        </a:p>
      </dgm:t>
    </dgm:pt>
    <dgm:pt modelId="{E4E13891-8B81-420C-A434-7DBBC47CF562}" type="pres">
      <dgm:prSet presAssocID="{900A1EB3-509A-4696-9CE1-B4DA8364F82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35E88E6-F8C6-4998-AF91-127DD703723D}" type="pres">
      <dgm:prSet presAssocID="{948B8C10-EC3D-4C22-BF15-E55868E0D29B}" presName="hierRoot1" presStyleCnt="0"/>
      <dgm:spPr/>
    </dgm:pt>
    <dgm:pt modelId="{D44C61A8-A4F0-470A-A4C3-D15880C3E6F2}" type="pres">
      <dgm:prSet presAssocID="{948B8C10-EC3D-4C22-BF15-E55868E0D29B}" presName="composite" presStyleCnt="0"/>
      <dgm:spPr/>
    </dgm:pt>
    <dgm:pt modelId="{A9F9F865-D03E-4A26-A152-36E0649CD5B6}" type="pres">
      <dgm:prSet presAssocID="{948B8C10-EC3D-4C22-BF15-E55868E0D29B}" presName="background" presStyleLbl="node0" presStyleIdx="0" presStyleCnt="1"/>
      <dgm:spPr/>
    </dgm:pt>
    <dgm:pt modelId="{648684F6-2187-4B0E-BCAD-E41F9E6B3FCF}" type="pres">
      <dgm:prSet presAssocID="{948B8C10-EC3D-4C22-BF15-E55868E0D29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E04840-35E1-4577-9BEB-9CC151494290}" type="pres">
      <dgm:prSet presAssocID="{948B8C10-EC3D-4C22-BF15-E55868E0D29B}" presName="hierChild2" presStyleCnt="0"/>
      <dgm:spPr/>
    </dgm:pt>
    <dgm:pt modelId="{0B02EA2C-B5CA-473B-A52F-A9F2CD5D9B26}" type="pres">
      <dgm:prSet presAssocID="{21D546B2-5265-409F-ADED-7252F3C15DB4}" presName="Name10" presStyleLbl="parChTrans1D2" presStyleIdx="0" presStyleCnt="4"/>
      <dgm:spPr/>
      <dgm:t>
        <a:bodyPr/>
        <a:lstStyle/>
        <a:p>
          <a:endParaRPr lang="en-US"/>
        </a:p>
      </dgm:t>
    </dgm:pt>
    <dgm:pt modelId="{ED7394E7-0D33-4DE3-9164-977579136DDD}" type="pres">
      <dgm:prSet presAssocID="{E39E56AB-E8F2-402F-A13A-78557406AD13}" presName="hierRoot2" presStyleCnt="0"/>
      <dgm:spPr/>
    </dgm:pt>
    <dgm:pt modelId="{C566EC56-35B7-44C3-A170-FD5F3EFC6229}" type="pres">
      <dgm:prSet presAssocID="{E39E56AB-E8F2-402F-A13A-78557406AD13}" presName="composite2" presStyleCnt="0"/>
      <dgm:spPr/>
    </dgm:pt>
    <dgm:pt modelId="{0FC0FC10-71F9-4264-B3A1-4B484DC38E83}" type="pres">
      <dgm:prSet presAssocID="{E39E56AB-E8F2-402F-A13A-78557406AD13}" presName="background2" presStyleLbl="node2" presStyleIdx="0" presStyleCnt="4"/>
      <dgm:spPr/>
    </dgm:pt>
    <dgm:pt modelId="{8E9334EB-CE2A-45F6-85ED-E1B9E95742AE}" type="pres">
      <dgm:prSet presAssocID="{E39E56AB-E8F2-402F-A13A-78557406AD13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105D2A-A47B-4F55-8064-3DABD4F95F7A}" type="pres">
      <dgm:prSet presAssocID="{E39E56AB-E8F2-402F-A13A-78557406AD13}" presName="hierChild3" presStyleCnt="0"/>
      <dgm:spPr/>
    </dgm:pt>
    <dgm:pt modelId="{070627DE-3643-4C7A-9BEE-D86A8B12DFD8}" type="pres">
      <dgm:prSet presAssocID="{11EE4AE0-1320-4BA8-AE65-5CB69655C013}" presName="Name10" presStyleLbl="parChTrans1D2" presStyleIdx="1" presStyleCnt="4"/>
      <dgm:spPr/>
      <dgm:t>
        <a:bodyPr/>
        <a:lstStyle/>
        <a:p>
          <a:endParaRPr lang="en-US"/>
        </a:p>
      </dgm:t>
    </dgm:pt>
    <dgm:pt modelId="{7F655E82-36CF-4DBD-9679-67C151D4B397}" type="pres">
      <dgm:prSet presAssocID="{302D7AE1-5A15-48A2-9F1C-806BF487DDD8}" presName="hierRoot2" presStyleCnt="0"/>
      <dgm:spPr/>
    </dgm:pt>
    <dgm:pt modelId="{FE692702-8CA6-45A5-A7F0-BB2C11FAF198}" type="pres">
      <dgm:prSet presAssocID="{302D7AE1-5A15-48A2-9F1C-806BF487DDD8}" presName="composite2" presStyleCnt="0"/>
      <dgm:spPr/>
    </dgm:pt>
    <dgm:pt modelId="{32CA3687-AE73-44F6-80E1-9F4ED5644FFC}" type="pres">
      <dgm:prSet presAssocID="{302D7AE1-5A15-48A2-9F1C-806BF487DDD8}" presName="background2" presStyleLbl="node2" presStyleIdx="1" presStyleCnt="4"/>
      <dgm:spPr/>
    </dgm:pt>
    <dgm:pt modelId="{DCEFF914-68E0-4E2C-89A7-EDCCE3961DEB}" type="pres">
      <dgm:prSet presAssocID="{302D7AE1-5A15-48A2-9F1C-806BF487DDD8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8D52E3-047E-4602-9FC5-98267EB60E16}" type="pres">
      <dgm:prSet presAssocID="{302D7AE1-5A15-48A2-9F1C-806BF487DDD8}" presName="hierChild3" presStyleCnt="0"/>
      <dgm:spPr/>
    </dgm:pt>
    <dgm:pt modelId="{7EF42CF5-26CA-4384-9A6B-DB35F5674735}" type="pres">
      <dgm:prSet presAssocID="{17AF57C9-3F19-43CC-BC0B-7C22BFC243D5}" presName="Name17" presStyleLbl="parChTrans1D3" presStyleIdx="0" presStyleCnt="2"/>
      <dgm:spPr/>
      <dgm:t>
        <a:bodyPr/>
        <a:lstStyle/>
        <a:p>
          <a:endParaRPr lang="en-US"/>
        </a:p>
      </dgm:t>
    </dgm:pt>
    <dgm:pt modelId="{413E91C2-1CC2-4713-B3B0-280E86D69848}" type="pres">
      <dgm:prSet presAssocID="{8F23C954-666F-486C-BABA-8EEE5E907064}" presName="hierRoot3" presStyleCnt="0"/>
      <dgm:spPr/>
    </dgm:pt>
    <dgm:pt modelId="{5F675D70-7F13-45F5-85A3-36F9A3504EDB}" type="pres">
      <dgm:prSet presAssocID="{8F23C954-666F-486C-BABA-8EEE5E907064}" presName="composite3" presStyleCnt="0"/>
      <dgm:spPr/>
    </dgm:pt>
    <dgm:pt modelId="{CB93BB40-170C-4DC1-90EE-BB2EA24F7FB0}" type="pres">
      <dgm:prSet presAssocID="{8F23C954-666F-486C-BABA-8EEE5E907064}" presName="background3" presStyleLbl="node3" presStyleIdx="0" presStyleCnt="2"/>
      <dgm:spPr/>
    </dgm:pt>
    <dgm:pt modelId="{A8C3B5F6-B750-4F56-9D62-3C1B7AFAC3A5}" type="pres">
      <dgm:prSet presAssocID="{8F23C954-666F-486C-BABA-8EEE5E907064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992979-5ACB-4166-8DD4-C7B868CDC9EA}" type="pres">
      <dgm:prSet presAssocID="{8F23C954-666F-486C-BABA-8EEE5E907064}" presName="hierChild4" presStyleCnt="0"/>
      <dgm:spPr/>
    </dgm:pt>
    <dgm:pt modelId="{ABBC2A2D-5102-4784-BB0C-2119779CFD86}" type="pres">
      <dgm:prSet presAssocID="{80046FD8-F3E7-4327-A4EC-9AFC71286037}" presName="Name17" presStyleLbl="parChTrans1D3" presStyleIdx="1" presStyleCnt="2"/>
      <dgm:spPr/>
      <dgm:t>
        <a:bodyPr/>
        <a:lstStyle/>
        <a:p>
          <a:endParaRPr lang="en-US"/>
        </a:p>
      </dgm:t>
    </dgm:pt>
    <dgm:pt modelId="{4BE2A3B3-6BAE-4D1E-A3A5-661E49B74516}" type="pres">
      <dgm:prSet presAssocID="{52279C5E-3E95-4047-A1C1-14232D27F0F9}" presName="hierRoot3" presStyleCnt="0"/>
      <dgm:spPr/>
    </dgm:pt>
    <dgm:pt modelId="{5001E0D8-98B6-4C1A-B670-4E97C307FCB2}" type="pres">
      <dgm:prSet presAssocID="{52279C5E-3E95-4047-A1C1-14232D27F0F9}" presName="composite3" presStyleCnt="0"/>
      <dgm:spPr/>
    </dgm:pt>
    <dgm:pt modelId="{47F4AB06-20FB-4E30-8A59-2D558CA244C1}" type="pres">
      <dgm:prSet presAssocID="{52279C5E-3E95-4047-A1C1-14232D27F0F9}" presName="background3" presStyleLbl="node3" presStyleIdx="1" presStyleCnt="2"/>
      <dgm:spPr/>
    </dgm:pt>
    <dgm:pt modelId="{A1E24F74-30E9-4474-8F49-92DB2E7DC08E}" type="pres">
      <dgm:prSet presAssocID="{52279C5E-3E95-4047-A1C1-14232D27F0F9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DD180F-F4D3-4F79-A741-D792281D01E4}" type="pres">
      <dgm:prSet presAssocID="{52279C5E-3E95-4047-A1C1-14232D27F0F9}" presName="hierChild4" presStyleCnt="0"/>
      <dgm:spPr/>
    </dgm:pt>
    <dgm:pt modelId="{04AE615C-F80D-4139-AE5F-E00C9985EC68}" type="pres">
      <dgm:prSet presAssocID="{4FF204D7-43AE-4FDE-A7DF-7EAC538C6FAD}" presName="Name10" presStyleLbl="parChTrans1D2" presStyleIdx="2" presStyleCnt="4"/>
      <dgm:spPr/>
      <dgm:t>
        <a:bodyPr/>
        <a:lstStyle/>
        <a:p>
          <a:endParaRPr lang="en-US"/>
        </a:p>
      </dgm:t>
    </dgm:pt>
    <dgm:pt modelId="{CBD57583-024E-48C6-A205-82AAA58CB2BF}" type="pres">
      <dgm:prSet presAssocID="{0757BE93-FEA2-4D09-9928-54969A393CB2}" presName="hierRoot2" presStyleCnt="0"/>
      <dgm:spPr/>
    </dgm:pt>
    <dgm:pt modelId="{C39EF8D0-7605-41FA-B2D3-735A0798FEC1}" type="pres">
      <dgm:prSet presAssocID="{0757BE93-FEA2-4D09-9928-54969A393CB2}" presName="composite2" presStyleCnt="0"/>
      <dgm:spPr/>
    </dgm:pt>
    <dgm:pt modelId="{FA2AD990-2D0A-4C4A-B0FC-AC8B681BFCF5}" type="pres">
      <dgm:prSet presAssocID="{0757BE93-FEA2-4D09-9928-54969A393CB2}" presName="background2" presStyleLbl="node2" presStyleIdx="2" presStyleCnt="4"/>
      <dgm:spPr/>
    </dgm:pt>
    <dgm:pt modelId="{DB22D2C7-2345-4FE3-8CC7-10D7C41DB85E}" type="pres">
      <dgm:prSet presAssocID="{0757BE93-FEA2-4D09-9928-54969A393CB2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5CB260-9985-47D8-95A2-B4B0DA1A6E8A}" type="pres">
      <dgm:prSet presAssocID="{0757BE93-FEA2-4D09-9928-54969A393CB2}" presName="hierChild3" presStyleCnt="0"/>
      <dgm:spPr/>
    </dgm:pt>
    <dgm:pt modelId="{2A7C2D33-01FF-4A6C-8027-523BB3036328}" type="pres">
      <dgm:prSet presAssocID="{E9F8FC49-8517-4B61-A0CC-A983E6D7883F}" presName="Name10" presStyleLbl="parChTrans1D2" presStyleIdx="3" presStyleCnt="4"/>
      <dgm:spPr/>
      <dgm:t>
        <a:bodyPr/>
        <a:lstStyle/>
        <a:p>
          <a:endParaRPr lang="en-US"/>
        </a:p>
      </dgm:t>
    </dgm:pt>
    <dgm:pt modelId="{A484029D-5ADF-4467-B88B-3FAD84E43566}" type="pres">
      <dgm:prSet presAssocID="{E98FCB60-B61A-40EA-A195-D4F49BC79C50}" presName="hierRoot2" presStyleCnt="0"/>
      <dgm:spPr/>
    </dgm:pt>
    <dgm:pt modelId="{A788A84F-1920-48A4-94B3-84D8D40E2110}" type="pres">
      <dgm:prSet presAssocID="{E98FCB60-B61A-40EA-A195-D4F49BC79C50}" presName="composite2" presStyleCnt="0"/>
      <dgm:spPr/>
    </dgm:pt>
    <dgm:pt modelId="{9D012BA0-B61E-4970-A0B5-2C7EB9DC20E7}" type="pres">
      <dgm:prSet presAssocID="{E98FCB60-B61A-40EA-A195-D4F49BC79C50}" presName="background2" presStyleLbl="node2" presStyleIdx="3" presStyleCnt="4"/>
      <dgm:spPr/>
    </dgm:pt>
    <dgm:pt modelId="{21F8A2E1-4458-4823-9993-95EDF33AB1AB}" type="pres">
      <dgm:prSet presAssocID="{E98FCB60-B61A-40EA-A195-D4F49BC79C50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48D266-606D-4952-A459-E54CEE0E790D}" type="pres">
      <dgm:prSet presAssocID="{E98FCB60-B61A-40EA-A195-D4F49BC79C50}" presName="hierChild3" presStyleCnt="0"/>
      <dgm:spPr/>
    </dgm:pt>
  </dgm:ptLst>
  <dgm:cxnLst>
    <dgm:cxn modelId="{BB506A2D-2D68-464A-9117-401040865407}" srcId="{900A1EB3-509A-4696-9CE1-B4DA8364F82D}" destId="{948B8C10-EC3D-4C22-BF15-E55868E0D29B}" srcOrd="0" destOrd="0" parTransId="{01CFC56C-568E-4F91-85A1-21C1CD0D2818}" sibTransId="{94FCCBFE-AF72-48CD-9EF8-8234EB225661}"/>
    <dgm:cxn modelId="{41510D36-9C79-4324-A9AE-81B945E47851}" type="presOf" srcId="{E9F8FC49-8517-4B61-A0CC-A983E6D7883F}" destId="{2A7C2D33-01FF-4A6C-8027-523BB3036328}" srcOrd="0" destOrd="0" presId="urn:microsoft.com/office/officeart/2005/8/layout/hierarchy1"/>
    <dgm:cxn modelId="{5FC6AE4E-6A0D-4EBE-B2F1-C113C408510C}" type="presOf" srcId="{17AF57C9-3F19-43CC-BC0B-7C22BFC243D5}" destId="{7EF42CF5-26CA-4384-9A6B-DB35F5674735}" srcOrd="0" destOrd="0" presId="urn:microsoft.com/office/officeart/2005/8/layout/hierarchy1"/>
    <dgm:cxn modelId="{6E4A39A3-614B-4306-A1D8-49072CA97A64}" srcId="{948B8C10-EC3D-4C22-BF15-E55868E0D29B}" destId="{E98FCB60-B61A-40EA-A195-D4F49BC79C50}" srcOrd="3" destOrd="0" parTransId="{E9F8FC49-8517-4B61-A0CC-A983E6D7883F}" sibTransId="{D3905927-C819-433F-AF5C-8C797D9E74C2}"/>
    <dgm:cxn modelId="{2F550EBE-81B5-43C6-83AF-9B1CC1640A1A}" type="presOf" srcId="{52279C5E-3E95-4047-A1C1-14232D27F0F9}" destId="{A1E24F74-30E9-4474-8F49-92DB2E7DC08E}" srcOrd="0" destOrd="0" presId="urn:microsoft.com/office/officeart/2005/8/layout/hierarchy1"/>
    <dgm:cxn modelId="{679A6A0A-2736-4BF6-862A-9AAF1D2D7FA4}" srcId="{302D7AE1-5A15-48A2-9F1C-806BF487DDD8}" destId="{8F23C954-666F-486C-BABA-8EEE5E907064}" srcOrd="0" destOrd="0" parTransId="{17AF57C9-3F19-43CC-BC0B-7C22BFC243D5}" sibTransId="{15362B43-8B6D-47BA-9BCA-0C4C499116C3}"/>
    <dgm:cxn modelId="{E2EBB89C-53EC-45FB-A605-B46B670868C9}" srcId="{948B8C10-EC3D-4C22-BF15-E55868E0D29B}" destId="{302D7AE1-5A15-48A2-9F1C-806BF487DDD8}" srcOrd="1" destOrd="0" parTransId="{11EE4AE0-1320-4BA8-AE65-5CB69655C013}" sibTransId="{33EDBA22-F26C-40EC-AE74-71F13DBAE25E}"/>
    <dgm:cxn modelId="{0044F9AA-4B38-41FE-87FF-C68B7D1E0363}" type="presOf" srcId="{4FF204D7-43AE-4FDE-A7DF-7EAC538C6FAD}" destId="{04AE615C-F80D-4139-AE5F-E00C9985EC68}" srcOrd="0" destOrd="0" presId="urn:microsoft.com/office/officeart/2005/8/layout/hierarchy1"/>
    <dgm:cxn modelId="{05A255BF-9957-44CD-8A4E-7B57265FCA32}" type="presOf" srcId="{8F23C954-666F-486C-BABA-8EEE5E907064}" destId="{A8C3B5F6-B750-4F56-9D62-3C1B7AFAC3A5}" srcOrd="0" destOrd="0" presId="urn:microsoft.com/office/officeart/2005/8/layout/hierarchy1"/>
    <dgm:cxn modelId="{E9F27CD1-245B-4762-AF92-B6834BC94DB2}" srcId="{302D7AE1-5A15-48A2-9F1C-806BF487DDD8}" destId="{52279C5E-3E95-4047-A1C1-14232D27F0F9}" srcOrd="1" destOrd="0" parTransId="{80046FD8-F3E7-4327-A4EC-9AFC71286037}" sibTransId="{DC2DEB11-83B2-44DF-AC64-97E9A0069F7C}"/>
    <dgm:cxn modelId="{B78D85B5-CDD9-4EE8-A714-B4C94B348A43}" type="presOf" srcId="{21D546B2-5265-409F-ADED-7252F3C15DB4}" destId="{0B02EA2C-B5CA-473B-A52F-A9F2CD5D9B26}" srcOrd="0" destOrd="0" presId="urn:microsoft.com/office/officeart/2005/8/layout/hierarchy1"/>
    <dgm:cxn modelId="{39DF207E-36DF-420F-85BF-E98145E70E25}" type="presOf" srcId="{11EE4AE0-1320-4BA8-AE65-5CB69655C013}" destId="{070627DE-3643-4C7A-9BEE-D86A8B12DFD8}" srcOrd="0" destOrd="0" presId="urn:microsoft.com/office/officeart/2005/8/layout/hierarchy1"/>
    <dgm:cxn modelId="{9BB51AA5-DBB0-4ABF-8A7A-F36570D4927A}" type="presOf" srcId="{900A1EB3-509A-4696-9CE1-B4DA8364F82D}" destId="{E4E13891-8B81-420C-A434-7DBBC47CF562}" srcOrd="0" destOrd="0" presId="urn:microsoft.com/office/officeart/2005/8/layout/hierarchy1"/>
    <dgm:cxn modelId="{E9A98BD4-43EE-4B8E-8417-ADE42BC8E154}" type="presOf" srcId="{948B8C10-EC3D-4C22-BF15-E55868E0D29B}" destId="{648684F6-2187-4B0E-BCAD-E41F9E6B3FCF}" srcOrd="0" destOrd="0" presId="urn:microsoft.com/office/officeart/2005/8/layout/hierarchy1"/>
    <dgm:cxn modelId="{E738946D-0487-450D-968D-D37755E1987B}" type="presOf" srcId="{0757BE93-FEA2-4D09-9928-54969A393CB2}" destId="{DB22D2C7-2345-4FE3-8CC7-10D7C41DB85E}" srcOrd="0" destOrd="0" presId="urn:microsoft.com/office/officeart/2005/8/layout/hierarchy1"/>
    <dgm:cxn modelId="{E7FCFF6A-780B-4D20-8B60-0E70899606ED}" type="presOf" srcId="{80046FD8-F3E7-4327-A4EC-9AFC71286037}" destId="{ABBC2A2D-5102-4784-BB0C-2119779CFD86}" srcOrd="0" destOrd="0" presId="urn:microsoft.com/office/officeart/2005/8/layout/hierarchy1"/>
    <dgm:cxn modelId="{AA23D4A3-6B3A-42F7-8997-AB01ACA1FC55}" srcId="{948B8C10-EC3D-4C22-BF15-E55868E0D29B}" destId="{E39E56AB-E8F2-402F-A13A-78557406AD13}" srcOrd="0" destOrd="0" parTransId="{21D546B2-5265-409F-ADED-7252F3C15DB4}" sibTransId="{426EEB9B-E088-4CAC-AE73-A82ED39204E8}"/>
    <dgm:cxn modelId="{94A0CB19-FC9F-4871-9DA3-15085A3DABC5}" type="presOf" srcId="{E39E56AB-E8F2-402F-A13A-78557406AD13}" destId="{8E9334EB-CE2A-45F6-85ED-E1B9E95742AE}" srcOrd="0" destOrd="0" presId="urn:microsoft.com/office/officeart/2005/8/layout/hierarchy1"/>
    <dgm:cxn modelId="{6E92C23C-4914-4F63-A492-F3D5539B1C97}" srcId="{948B8C10-EC3D-4C22-BF15-E55868E0D29B}" destId="{0757BE93-FEA2-4D09-9928-54969A393CB2}" srcOrd="2" destOrd="0" parTransId="{4FF204D7-43AE-4FDE-A7DF-7EAC538C6FAD}" sibTransId="{86442264-4998-45E1-9A43-43E232462DE4}"/>
    <dgm:cxn modelId="{B89FC5EB-571D-4703-818B-08D16A031B56}" type="presOf" srcId="{302D7AE1-5A15-48A2-9F1C-806BF487DDD8}" destId="{DCEFF914-68E0-4E2C-89A7-EDCCE3961DEB}" srcOrd="0" destOrd="0" presId="urn:microsoft.com/office/officeart/2005/8/layout/hierarchy1"/>
    <dgm:cxn modelId="{1BD00751-1BD0-4F2B-ACDF-C039D9FB3F8B}" type="presOf" srcId="{E98FCB60-B61A-40EA-A195-D4F49BC79C50}" destId="{21F8A2E1-4458-4823-9993-95EDF33AB1AB}" srcOrd="0" destOrd="0" presId="urn:microsoft.com/office/officeart/2005/8/layout/hierarchy1"/>
    <dgm:cxn modelId="{F80444A6-77BE-4377-A64B-1FFAC6A00276}" type="presParOf" srcId="{E4E13891-8B81-420C-A434-7DBBC47CF562}" destId="{835E88E6-F8C6-4998-AF91-127DD703723D}" srcOrd="0" destOrd="0" presId="urn:microsoft.com/office/officeart/2005/8/layout/hierarchy1"/>
    <dgm:cxn modelId="{42F3A911-9C19-433F-BC02-0753509CDF6C}" type="presParOf" srcId="{835E88E6-F8C6-4998-AF91-127DD703723D}" destId="{D44C61A8-A4F0-470A-A4C3-D15880C3E6F2}" srcOrd="0" destOrd="0" presId="urn:microsoft.com/office/officeart/2005/8/layout/hierarchy1"/>
    <dgm:cxn modelId="{15F314E5-9C9C-4AFA-9EB3-69196E1585C9}" type="presParOf" srcId="{D44C61A8-A4F0-470A-A4C3-D15880C3E6F2}" destId="{A9F9F865-D03E-4A26-A152-36E0649CD5B6}" srcOrd="0" destOrd="0" presId="urn:microsoft.com/office/officeart/2005/8/layout/hierarchy1"/>
    <dgm:cxn modelId="{27DBAE61-76BE-4B81-8C06-6905F5749877}" type="presParOf" srcId="{D44C61A8-A4F0-470A-A4C3-D15880C3E6F2}" destId="{648684F6-2187-4B0E-BCAD-E41F9E6B3FCF}" srcOrd="1" destOrd="0" presId="urn:microsoft.com/office/officeart/2005/8/layout/hierarchy1"/>
    <dgm:cxn modelId="{E0CA3872-BE47-4D75-8C11-A16D501EA4D0}" type="presParOf" srcId="{835E88E6-F8C6-4998-AF91-127DD703723D}" destId="{EFE04840-35E1-4577-9BEB-9CC151494290}" srcOrd="1" destOrd="0" presId="urn:microsoft.com/office/officeart/2005/8/layout/hierarchy1"/>
    <dgm:cxn modelId="{4679F712-E243-4E7A-866F-A64BB2C62FB5}" type="presParOf" srcId="{EFE04840-35E1-4577-9BEB-9CC151494290}" destId="{0B02EA2C-B5CA-473B-A52F-A9F2CD5D9B26}" srcOrd="0" destOrd="0" presId="urn:microsoft.com/office/officeart/2005/8/layout/hierarchy1"/>
    <dgm:cxn modelId="{FD8C0547-9A36-45CE-AD80-8143B20FF67F}" type="presParOf" srcId="{EFE04840-35E1-4577-9BEB-9CC151494290}" destId="{ED7394E7-0D33-4DE3-9164-977579136DDD}" srcOrd="1" destOrd="0" presId="urn:microsoft.com/office/officeart/2005/8/layout/hierarchy1"/>
    <dgm:cxn modelId="{70E86A3B-C139-4A0E-B020-069365E4FEAB}" type="presParOf" srcId="{ED7394E7-0D33-4DE3-9164-977579136DDD}" destId="{C566EC56-35B7-44C3-A170-FD5F3EFC6229}" srcOrd="0" destOrd="0" presId="urn:microsoft.com/office/officeart/2005/8/layout/hierarchy1"/>
    <dgm:cxn modelId="{42D71984-C04C-4D1E-8827-946E9E99EAB6}" type="presParOf" srcId="{C566EC56-35B7-44C3-A170-FD5F3EFC6229}" destId="{0FC0FC10-71F9-4264-B3A1-4B484DC38E83}" srcOrd="0" destOrd="0" presId="urn:microsoft.com/office/officeart/2005/8/layout/hierarchy1"/>
    <dgm:cxn modelId="{4890092B-898A-4277-A2EA-BFFE86EB9AA9}" type="presParOf" srcId="{C566EC56-35B7-44C3-A170-FD5F3EFC6229}" destId="{8E9334EB-CE2A-45F6-85ED-E1B9E95742AE}" srcOrd="1" destOrd="0" presId="urn:microsoft.com/office/officeart/2005/8/layout/hierarchy1"/>
    <dgm:cxn modelId="{76816BC7-F81D-4E36-ABD4-54A3C289C466}" type="presParOf" srcId="{ED7394E7-0D33-4DE3-9164-977579136DDD}" destId="{F0105D2A-A47B-4F55-8064-3DABD4F95F7A}" srcOrd="1" destOrd="0" presId="urn:microsoft.com/office/officeart/2005/8/layout/hierarchy1"/>
    <dgm:cxn modelId="{DD662EBD-0FC5-4826-BE1A-4B1F5F28215C}" type="presParOf" srcId="{EFE04840-35E1-4577-9BEB-9CC151494290}" destId="{070627DE-3643-4C7A-9BEE-D86A8B12DFD8}" srcOrd="2" destOrd="0" presId="urn:microsoft.com/office/officeart/2005/8/layout/hierarchy1"/>
    <dgm:cxn modelId="{51244FAD-F806-43D5-BFFE-5C4E9871B3A6}" type="presParOf" srcId="{EFE04840-35E1-4577-9BEB-9CC151494290}" destId="{7F655E82-36CF-4DBD-9679-67C151D4B397}" srcOrd="3" destOrd="0" presId="urn:microsoft.com/office/officeart/2005/8/layout/hierarchy1"/>
    <dgm:cxn modelId="{F0D2C860-CD3C-410F-9174-F955EE71FB96}" type="presParOf" srcId="{7F655E82-36CF-4DBD-9679-67C151D4B397}" destId="{FE692702-8CA6-45A5-A7F0-BB2C11FAF198}" srcOrd="0" destOrd="0" presId="urn:microsoft.com/office/officeart/2005/8/layout/hierarchy1"/>
    <dgm:cxn modelId="{A661FC1D-20AB-48B1-8817-76FD4FF8DB16}" type="presParOf" srcId="{FE692702-8CA6-45A5-A7F0-BB2C11FAF198}" destId="{32CA3687-AE73-44F6-80E1-9F4ED5644FFC}" srcOrd="0" destOrd="0" presId="urn:microsoft.com/office/officeart/2005/8/layout/hierarchy1"/>
    <dgm:cxn modelId="{A4A56D7F-01A7-4C45-BD25-CDA6FA2DEBE6}" type="presParOf" srcId="{FE692702-8CA6-45A5-A7F0-BB2C11FAF198}" destId="{DCEFF914-68E0-4E2C-89A7-EDCCE3961DEB}" srcOrd="1" destOrd="0" presId="urn:microsoft.com/office/officeart/2005/8/layout/hierarchy1"/>
    <dgm:cxn modelId="{A6ABEB50-82AE-48CF-81AC-C1AFD698720B}" type="presParOf" srcId="{7F655E82-36CF-4DBD-9679-67C151D4B397}" destId="{688D52E3-047E-4602-9FC5-98267EB60E16}" srcOrd="1" destOrd="0" presId="urn:microsoft.com/office/officeart/2005/8/layout/hierarchy1"/>
    <dgm:cxn modelId="{9233B2AF-DFD2-4001-BB4A-C7A73D4B9668}" type="presParOf" srcId="{688D52E3-047E-4602-9FC5-98267EB60E16}" destId="{7EF42CF5-26CA-4384-9A6B-DB35F5674735}" srcOrd="0" destOrd="0" presId="urn:microsoft.com/office/officeart/2005/8/layout/hierarchy1"/>
    <dgm:cxn modelId="{E8CB7C9F-C845-4559-BC01-3682CA8DDB38}" type="presParOf" srcId="{688D52E3-047E-4602-9FC5-98267EB60E16}" destId="{413E91C2-1CC2-4713-B3B0-280E86D69848}" srcOrd="1" destOrd="0" presId="urn:microsoft.com/office/officeart/2005/8/layout/hierarchy1"/>
    <dgm:cxn modelId="{F671C508-1C13-4877-A9CE-6E153DB73587}" type="presParOf" srcId="{413E91C2-1CC2-4713-B3B0-280E86D69848}" destId="{5F675D70-7F13-45F5-85A3-36F9A3504EDB}" srcOrd="0" destOrd="0" presId="urn:microsoft.com/office/officeart/2005/8/layout/hierarchy1"/>
    <dgm:cxn modelId="{B9B9C090-EA68-49B2-91A2-CFE8B1035754}" type="presParOf" srcId="{5F675D70-7F13-45F5-85A3-36F9A3504EDB}" destId="{CB93BB40-170C-4DC1-90EE-BB2EA24F7FB0}" srcOrd="0" destOrd="0" presId="urn:microsoft.com/office/officeart/2005/8/layout/hierarchy1"/>
    <dgm:cxn modelId="{154DBFCF-5F24-4B68-84C2-989A57742685}" type="presParOf" srcId="{5F675D70-7F13-45F5-85A3-36F9A3504EDB}" destId="{A8C3B5F6-B750-4F56-9D62-3C1B7AFAC3A5}" srcOrd="1" destOrd="0" presId="urn:microsoft.com/office/officeart/2005/8/layout/hierarchy1"/>
    <dgm:cxn modelId="{006B260A-D726-4CA7-B80B-581D3D1F6DF3}" type="presParOf" srcId="{413E91C2-1CC2-4713-B3B0-280E86D69848}" destId="{8A992979-5ACB-4166-8DD4-C7B868CDC9EA}" srcOrd="1" destOrd="0" presId="urn:microsoft.com/office/officeart/2005/8/layout/hierarchy1"/>
    <dgm:cxn modelId="{7915749A-2114-47AD-A015-C64A9897D0B5}" type="presParOf" srcId="{688D52E3-047E-4602-9FC5-98267EB60E16}" destId="{ABBC2A2D-5102-4784-BB0C-2119779CFD86}" srcOrd="2" destOrd="0" presId="urn:microsoft.com/office/officeart/2005/8/layout/hierarchy1"/>
    <dgm:cxn modelId="{61F13410-5401-46B2-BEF0-4BE36A5CA4C0}" type="presParOf" srcId="{688D52E3-047E-4602-9FC5-98267EB60E16}" destId="{4BE2A3B3-6BAE-4D1E-A3A5-661E49B74516}" srcOrd="3" destOrd="0" presId="urn:microsoft.com/office/officeart/2005/8/layout/hierarchy1"/>
    <dgm:cxn modelId="{7EEAF65A-3E4D-4FB6-9046-BDCD10030BA1}" type="presParOf" srcId="{4BE2A3B3-6BAE-4D1E-A3A5-661E49B74516}" destId="{5001E0D8-98B6-4C1A-B670-4E97C307FCB2}" srcOrd="0" destOrd="0" presId="urn:microsoft.com/office/officeart/2005/8/layout/hierarchy1"/>
    <dgm:cxn modelId="{8CC21593-3B77-4C1C-9DAD-98401CA0497B}" type="presParOf" srcId="{5001E0D8-98B6-4C1A-B670-4E97C307FCB2}" destId="{47F4AB06-20FB-4E30-8A59-2D558CA244C1}" srcOrd="0" destOrd="0" presId="urn:microsoft.com/office/officeart/2005/8/layout/hierarchy1"/>
    <dgm:cxn modelId="{ECDFF376-37B0-47F4-AD99-F0848B041DF6}" type="presParOf" srcId="{5001E0D8-98B6-4C1A-B670-4E97C307FCB2}" destId="{A1E24F74-30E9-4474-8F49-92DB2E7DC08E}" srcOrd="1" destOrd="0" presId="urn:microsoft.com/office/officeart/2005/8/layout/hierarchy1"/>
    <dgm:cxn modelId="{5F4114BB-A080-4E70-B823-14A0594ED4D5}" type="presParOf" srcId="{4BE2A3B3-6BAE-4D1E-A3A5-661E49B74516}" destId="{62DD180F-F4D3-4F79-A741-D792281D01E4}" srcOrd="1" destOrd="0" presId="urn:microsoft.com/office/officeart/2005/8/layout/hierarchy1"/>
    <dgm:cxn modelId="{F7761116-5C61-4DAD-95C3-D702C36C8C3D}" type="presParOf" srcId="{EFE04840-35E1-4577-9BEB-9CC151494290}" destId="{04AE615C-F80D-4139-AE5F-E00C9985EC68}" srcOrd="4" destOrd="0" presId="urn:microsoft.com/office/officeart/2005/8/layout/hierarchy1"/>
    <dgm:cxn modelId="{AEC38728-8EB7-4384-8854-67B5F19A13A4}" type="presParOf" srcId="{EFE04840-35E1-4577-9BEB-9CC151494290}" destId="{CBD57583-024E-48C6-A205-82AAA58CB2BF}" srcOrd="5" destOrd="0" presId="urn:microsoft.com/office/officeart/2005/8/layout/hierarchy1"/>
    <dgm:cxn modelId="{4DB08F9B-4F14-4CAB-875A-E4AB611DC69B}" type="presParOf" srcId="{CBD57583-024E-48C6-A205-82AAA58CB2BF}" destId="{C39EF8D0-7605-41FA-B2D3-735A0798FEC1}" srcOrd="0" destOrd="0" presId="urn:microsoft.com/office/officeart/2005/8/layout/hierarchy1"/>
    <dgm:cxn modelId="{9A60E963-9257-4A8C-9B0F-3AF5CF4381F4}" type="presParOf" srcId="{C39EF8D0-7605-41FA-B2D3-735A0798FEC1}" destId="{FA2AD990-2D0A-4C4A-B0FC-AC8B681BFCF5}" srcOrd="0" destOrd="0" presId="urn:microsoft.com/office/officeart/2005/8/layout/hierarchy1"/>
    <dgm:cxn modelId="{9C4B3B49-9DF4-4E00-B2F5-E0AD08C37DB7}" type="presParOf" srcId="{C39EF8D0-7605-41FA-B2D3-735A0798FEC1}" destId="{DB22D2C7-2345-4FE3-8CC7-10D7C41DB85E}" srcOrd="1" destOrd="0" presId="urn:microsoft.com/office/officeart/2005/8/layout/hierarchy1"/>
    <dgm:cxn modelId="{1C28E9F6-AB0D-401E-B2D8-D4234CBFC78C}" type="presParOf" srcId="{CBD57583-024E-48C6-A205-82AAA58CB2BF}" destId="{B35CB260-9985-47D8-95A2-B4B0DA1A6E8A}" srcOrd="1" destOrd="0" presId="urn:microsoft.com/office/officeart/2005/8/layout/hierarchy1"/>
    <dgm:cxn modelId="{92B2FC5C-9435-4488-96BE-7609EE0779D9}" type="presParOf" srcId="{EFE04840-35E1-4577-9BEB-9CC151494290}" destId="{2A7C2D33-01FF-4A6C-8027-523BB3036328}" srcOrd="6" destOrd="0" presId="urn:microsoft.com/office/officeart/2005/8/layout/hierarchy1"/>
    <dgm:cxn modelId="{D09B9E35-BFBA-4B55-8E35-AF2F41C09B30}" type="presParOf" srcId="{EFE04840-35E1-4577-9BEB-9CC151494290}" destId="{A484029D-5ADF-4467-B88B-3FAD84E43566}" srcOrd="7" destOrd="0" presId="urn:microsoft.com/office/officeart/2005/8/layout/hierarchy1"/>
    <dgm:cxn modelId="{52F6AF95-4F0F-4D9C-BF12-698BA63BEAB9}" type="presParOf" srcId="{A484029D-5ADF-4467-B88B-3FAD84E43566}" destId="{A788A84F-1920-48A4-94B3-84D8D40E2110}" srcOrd="0" destOrd="0" presId="urn:microsoft.com/office/officeart/2005/8/layout/hierarchy1"/>
    <dgm:cxn modelId="{D5D76DA9-59F0-475B-9FE1-36BB21E644A7}" type="presParOf" srcId="{A788A84F-1920-48A4-94B3-84D8D40E2110}" destId="{9D012BA0-B61E-4970-A0B5-2C7EB9DC20E7}" srcOrd="0" destOrd="0" presId="urn:microsoft.com/office/officeart/2005/8/layout/hierarchy1"/>
    <dgm:cxn modelId="{B3049A15-8C7B-4D83-9B38-930B0A3EB652}" type="presParOf" srcId="{A788A84F-1920-48A4-94B3-84D8D40E2110}" destId="{21F8A2E1-4458-4823-9993-95EDF33AB1AB}" srcOrd="1" destOrd="0" presId="urn:microsoft.com/office/officeart/2005/8/layout/hierarchy1"/>
    <dgm:cxn modelId="{E256A348-7D78-422E-8A94-2DB2EFF208CD}" type="presParOf" srcId="{A484029D-5ADF-4467-B88B-3FAD84E43566}" destId="{B448D266-606D-4952-A459-E54CEE0E790D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16175"/>
            <a:ext cx="9144000" cy="1470025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7200" b="1" i="1" dirty="0" smtClean="0">
                <a:solidFill>
                  <a:schemeClr val="bg1"/>
                </a:solidFill>
                <a:latin typeface="Algerian" pitchFamily="82" charset="0"/>
              </a:rPr>
              <a:t>Naturalism</a:t>
            </a:r>
            <a:endParaRPr lang="en-US" sz="7200" b="1" i="1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86400" y="4800600"/>
            <a:ext cx="3429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Kasturi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Karmakar</a:t>
            </a:r>
            <a:endParaRPr lang="en-US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Assistant Professor</a:t>
            </a:r>
          </a:p>
          <a:p>
            <a:pPr algn="ctr"/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Faculty of Education</a:t>
            </a:r>
          </a:p>
          <a:p>
            <a:pPr algn="ctr"/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ICFAI University Tripura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715962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sz="4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Aims of Education</a:t>
            </a:r>
            <a:endParaRPr lang="en-US" sz="4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just"/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Self-expression: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elf-expression, not self-realization is an important aims of naturalistic education.</a:t>
            </a:r>
          </a:p>
          <a:p>
            <a:pPr algn="just"/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Self-Preservation: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ducation should help the child in self-preservation. It includes self health along with healthy environment.</a:t>
            </a:r>
          </a:p>
          <a:p>
            <a:pPr algn="just"/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Fullest Development: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Naturalism believes that the chief aim of education is the fullest development of the child.</a:t>
            </a:r>
          </a:p>
          <a:p>
            <a:pPr algn="just"/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Survival of the individual: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aturalism believes that the fittest alone should survive. Education must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equipe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child to struggle to exist.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382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Characteristics of Naturalism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638800"/>
          </a:xfr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</a:bodyPr>
          <a:lstStyle/>
          <a:p>
            <a:pPr algn="just"/>
            <a:r>
              <a:rPr lang="en-US" sz="28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Back to nature</a:t>
            </a:r>
          </a:p>
          <a:p>
            <a:pPr algn="just"/>
            <a:r>
              <a:rPr lang="en-US" sz="28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Negative education</a:t>
            </a:r>
          </a:p>
          <a:p>
            <a:pPr algn="just"/>
            <a:r>
              <a:rPr lang="en-US" sz="28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It is against bookish knowledge and verbalism</a:t>
            </a:r>
          </a:p>
          <a:p>
            <a:pPr algn="just"/>
            <a:r>
              <a:rPr lang="en-US" sz="28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Freedom of the child</a:t>
            </a:r>
          </a:p>
          <a:p>
            <a:pPr algn="just"/>
            <a:r>
              <a:rPr lang="en-US" sz="28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Material education</a:t>
            </a:r>
          </a:p>
          <a:p>
            <a:pPr algn="just"/>
            <a:r>
              <a:rPr lang="en-US" sz="28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Scientific education</a:t>
            </a:r>
          </a:p>
          <a:p>
            <a:pPr algn="just"/>
            <a:r>
              <a:rPr lang="en-US" sz="28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Naturalism gives central position to the child in the educational process.</a:t>
            </a:r>
          </a:p>
          <a:p>
            <a:pPr algn="just"/>
            <a:r>
              <a:rPr lang="en-US" sz="28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Education prepare the child for his future adult life.</a:t>
            </a:r>
          </a:p>
          <a:p>
            <a:pPr algn="just"/>
            <a:r>
              <a:rPr lang="en-US" sz="28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It gives emphasis on the training of senses as senses are the gateway of knowledge.</a:t>
            </a:r>
            <a:endParaRPr lang="en-US" sz="2800" b="1" i="1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792162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sz="4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Naturalism and Curriculum</a:t>
            </a:r>
            <a:endParaRPr lang="en-US" sz="4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  <a:solidFill>
            <a:srgbClr val="00FFFF"/>
          </a:solidFill>
        </p:spPr>
        <p:txBody>
          <a:bodyPr>
            <a:noAutofit/>
          </a:bodyPr>
          <a:lstStyle/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Naturalist do not advocate a fixed curriculum.</a:t>
            </a:r>
          </a:p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Curriculum must be child-centered.</a:t>
            </a:r>
          </a:p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It gives place for skills and other useful educational activities.</a:t>
            </a:r>
          </a:p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It lay stress on physical education and health training and home science also.</a:t>
            </a:r>
          </a:p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It considers literacy subjects as useless and gives no place in the curriculum.</a:t>
            </a:r>
          </a:p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Curriculum should contain games, sports, physical culture, biology, physics, nature study, language, history, geography, and other allied subjects.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FFFF"/>
          </a:solidFill>
        </p:spPr>
        <p:txBody>
          <a:bodyPr>
            <a:normAutofit fontScale="92500" lnSpcReduction="10000"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Herbert Spencer classifies all human activities into five and assigns  a place to each of them in the curriculum. The five activities in order of priority are</a:t>
            </a:r>
          </a:p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) Activities of self-preservation</a:t>
            </a:r>
          </a:p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		ii) Activities of a Vocation</a:t>
            </a:r>
          </a:p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		iii) Activities of a worthy citizenship</a:t>
            </a:r>
          </a:p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		iv) Activities of a worthy home membership</a:t>
            </a:r>
          </a:p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		v) Activities of the leisure time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76200"/>
            <a:ext cx="9144000" cy="79216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Naturalism and Curriculum</a:t>
            </a:r>
            <a:endParaRPr kumimoji="0" lang="en-US" sz="48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792162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Naturalism and Method of Teaching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Naturalism is a result against the old, traditional, bookish system of education.</a:t>
            </a:r>
          </a:p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Direct experience with nature, things, and men is the keynote of instruction according to naturalists.</a:t>
            </a:r>
          </a:p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They follow different method of teaching according to the interests, capacities, and aptitude of the child</a:t>
            </a:r>
          </a:p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Learning by doing</a:t>
            </a:r>
          </a:p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Heuristic Method</a:t>
            </a:r>
          </a:p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Direct method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  <a:solidFill>
            <a:schemeClr val="accent5">
              <a:lumMod val="5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Observation and excursion</a:t>
            </a:r>
          </a:p>
          <a:p>
            <a:pPr algn="just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Play way method</a:t>
            </a:r>
          </a:p>
          <a:p>
            <a:pPr algn="just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Learning through senses</a:t>
            </a:r>
          </a:p>
          <a:p>
            <a:pPr algn="just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Learning through participation</a:t>
            </a:r>
          </a:p>
          <a:p>
            <a:pPr algn="just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Other methods: Naturalists adopt Dalton plan, Kindergarten, Excursion method, Montessori Method, Experimentation so as to bring about a natural development in the child.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76200"/>
            <a:ext cx="9144000" cy="79216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Naturalism and Method of Teaching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44562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en-US" sz="6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Naturalism and Teacher</a:t>
            </a:r>
            <a:endParaRPr lang="en-US" sz="6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Teacher should behave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sympathitically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affectionately forwards the children.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Nature- supreme Teacher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Teacher the observer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Understand about child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Teacher the stage setter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Teacher the gardener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20762"/>
          </a:xfrm>
          <a:solidFill>
            <a:srgbClr val="FF0000"/>
          </a:solidFill>
        </p:spPr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Naturalism and Discipline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Naturalist gives full freedom to the child to perform and learn whatever he likes.</a:t>
            </a:r>
          </a:p>
          <a:p>
            <a:pPr algn="just"/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punishment</a:t>
            </a:r>
          </a:p>
          <a:p>
            <a:pPr algn="just"/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Full freedom</a:t>
            </a:r>
          </a:p>
          <a:p>
            <a:pPr algn="just"/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Free society</a:t>
            </a:r>
          </a:p>
          <a:p>
            <a:pPr algn="just"/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Naturalists assume that the child has no knowledge of good and bad, but suffers pain when he makes a mistake, and pleasure when he does something right. Thus he gets reward or punishment for his actions.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They disapprove of punishment to children.</a:t>
            </a:r>
          </a:p>
          <a:p>
            <a:pPr algn="just"/>
            <a:r>
              <a:rPr lang="en-US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Punishment should be determined by natural consequences of wrong deeds.</a:t>
            </a:r>
          </a:p>
          <a:p>
            <a:pPr algn="just"/>
            <a:r>
              <a:rPr lang="en-US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If the child breaks the windowpane of his room, he should not be punished physically as </a:t>
            </a:r>
            <a:r>
              <a:rPr lang="en-US" sz="36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Rosseau</a:t>
            </a:r>
            <a:r>
              <a:rPr lang="en-US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did imagine for Emile.</a:t>
            </a:r>
            <a:endParaRPr lang="en-US" sz="3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274638"/>
            <a:ext cx="9144000" cy="102076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Naturalism and Discipline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2238"/>
            <a:ext cx="9144000" cy="792162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Naturalism and School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150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just"/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School environment should be completely free, flexible and without any rigidity.</a:t>
            </a:r>
          </a:p>
          <a:p>
            <a:pPr algn="just"/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 should be helpful for the free and natural development  of the child.</a:t>
            </a:r>
          </a:p>
          <a:p>
            <a:pPr algn="just"/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 should be situated in the lap of nature, far away from cities.</a:t>
            </a:r>
          </a:p>
          <a:p>
            <a:pPr algn="just"/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should not be any fixed time table and ready dozes of knowledge.</a:t>
            </a:r>
          </a:p>
          <a:p>
            <a:pPr algn="just"/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School develops the feeling of self learning and self-discipline.</a:t>
            </a:r>
          </a:p>
          <a:p>
            <a:pPr algn="just"/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 does not want to burden the child with examination.</a:t>
            </a:r>
          </a:p>
          <a:p>
            <a:pPr algn="just"/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should be no provision for punishment.</a:t>
            </a:r>
          </a:p>
          <a:p>
            <a:pPr algn="just"/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20762"/>
          </a:xfrm>
          <a:solidFill>
            <a:srgbClr val="FF0000"/>
          </a:solidFill>
        </p:spPr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Naturalism 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just"/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Nature is everything, there is nothing beyond it.</a:t>
            </a:r>
          </a:p>
          <a:p>
            <a:pPr algn="just"/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Nature is also termed as materialism.</a:t>
            </a:r>
          </a:p>
          <a:p>
            <a:pPr algn="just"/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Man should investigate the truth of nature by scientific methods with all his capacities and resourcefulness.</a:t>
            </a:r>
          </a:p>
          <a:p>
            <a:pPr algn="just"/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It doesn’t believe in sentimentalism, spiritualism, and supernaturalism.</a:t>
            </a:r>
            <a:endParaRPr lang="en-US" b="1" i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20762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Limitations of Naturalism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Naturalism does not offer definite aims of education.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neglects books, which are treasure of knowledge contained in the printed material.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Naturalism does not give due importance to the moral and spiritual development of the child.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Naturalism assigns very little importance to the teacher in the educative process.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44562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Merits of Naturalism 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gives the child a very important place in the educational process. It treats a child as child and not as an adult. The child is good and pure at the terms of birth.</a:t>
            </a:r>
          </a:p>
          <a:p>
            <a:pPr algn="just"/>
            <a:r>
              <a:rPr lang="en-US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motivates the child to acquire more knowledge in the natural environment.</a:t>
            </a:r>
          </a:p>
          <a:p>
            <a:pPr algn="just"/>
            <a:r>
              <a:rPr lang="en-US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considers nature as the best teacher in whose company the child learns better. </a:t>
            </a:r>
          </a:p>
          <a:p>
            <a:pPr algn="just"/>
            <a:r>
              <a:rPr lang="en-US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prepares and encourages the child to engage in experimentation, discoveries and inventions.</a:t>
            </a:r>
          </a:p>
          <a:p>
            <a:pPr algn="just"/>
            <a:r>
              <a:rPr lang="en-US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considers individual interests, aptitude, inclination, needs and capacities while structuring the curriculum.</a:t>
            </a:r>
            <a:endParaRPr lang="en-US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ank-you-from-christian-vision-allian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2057400"/>
            <a:ext cx="4953000" cy="268512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44562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en-US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Meaning of Naturalism</a:t>
            </a:r>
            <a:endParaRPr lang="en-US" sz="4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</a:bodyPr>
          <a:lstStyle/>
          <a:p>
            <a:pPr algn="just"/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emphasis on the nature in every field of education.</a:t>
            </a:r>
          </a:p>
          <a:p>
            <a:pPr algn="just"/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does not believe in existence of God.</a:t>
            </a:r>
          </a:p>
          <a:p>
            <a:pPr algn="just"/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gave importance to the matter and the physical world.</a:t>
            </a:r>
          </a:p>
          <a:p>
            <a:pPr algn="just"/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a philosophy which considers nature as everything and denies the existence of  spirit.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44562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Protagonist of Naturalism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/>
          </a:bodyPr>
          <a:lstStyle/>
          <a:p>
            <a:pPr algn="just"/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J.J. Rousseau – Champion of Naturalism</a:t>
            </a:r>
          </a:p>
          <a:p>
            <a:pPr algn="just"/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Others – Aristotle, Comte, Bacon, Darwin, Huxley, Spencer, Tagore, Pestalozzi, Froebel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92162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sz="4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Definition </a:t>
            </a:r>
            <a:endParaRPr lang="en-US" sz="4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Naturalism is metaphysics, which considers nature as the whole reality. It excludes what is supernatural or the other world”.</a:t>
            </a:r>
          </a:p>
          <a:p>
            <a:pPr algn="just">
              <a:buNone/>
            </a:pPr>
            <a:r>
              <a:rPr lang="en-US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Hocking.</a:t>
            </a:r>
            <a:endParaRPr lang="en-US" b="1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b="1" i="1" dirty="0" smtClean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“Naturalism is a term loosely applied in educational theory to systems of training that are not dependent on schools and books, but on the actual life of  the education.” </a:t>
            </a:r>
          </a:p>
          <a:p>
            <a:pPr algn="just">
              <a:buNone/>
            </a:pPr>
            <a:r>
              <a:rPr lang="en-US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n-US" sz="35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Adam</a:t>
            </a:r>
            <a:endParaRPr lang="en-US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44562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Forms of Naturalism </a:t>
            </a:r>
            <a:endParaRPr lang="en-U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0000"/>
          </a:solidFill>
        </p:spPr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Principles of Naturalism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800600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Stress on Physical environment.</a:t>
            </a:r>
          </a:p>
          <a:p>
            <a:pPr algn="just"/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Universe is a huge machine. Man is also a part of this machine.</a:t>
            </a:r>
          </a:p>
          <a:p>
            <a:pPr algn="just"/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Reality can be truly analyzed by natural science.</a:t>
            </a:r>
          </a:p>
          <a:p>
            <a:pPr algn="just"/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present in the real life, man should try to make this life happy and comfortable.</a:t>
            </a:r>
          </a:p>
          <a:p>
            <a:pPr algn="just"/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Education in accordance with the nature of the child.</a:t>
            </a:r>
          </a:p>
          <a:p>
            <a:pPr algn="just"/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Man is the highest creature or animal according to his nature. So the essence of his life is animal instinct and not spiritually.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92162"/>
          </a:xfrm>
          <a:solidFill>
            <a:srgbClr val="FF0000"/>
          </a:solidFill>
        </p:spPr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Aims of Education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The aim of education is according to Herbert Spencer, to enable the individual to lead a complete life.</a:t>
            </a:r>
          </a:p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it is the general aim, which comprises of five specific objectives.</a:t>
            </a:r>
          </a:p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The objectives are as follows:</a:t>
            </a:r>
          </a:p>
          <a:p>
            <a:pPr algn="just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 Self-preservation</a:t>
            </a:r>
          </a:p>
          <a:p>
            <a:pPr algn="just">
              <a:buNone/>
            </a:pPr>
            <a:r>
              <a:rPr lang="en-US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	2) Securing the necessities of life</a:t>
            </a:r>
          </a:p>
          <a:p>
            <a:pPr algn="just">
              <a:buNone/>
            </a:pPr>
            <a:r>
              <a:rPr lang="en-US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	3) Upbringing children</a:t>
            </a:r>
          </a:p>
          <a:p>
            <a:pPr algn="just">
              <a:buNone/>
            </a:pPr>
            <a:r>
              <a:rPr lang="en-US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	4) Maintain of social and political relations</a:t>
            </a:r>
          </a:p>
          <a:p>
            <a:pPr algn="just">
              <a:buNone/>
            </a:pPr>
            <a:r>
              <a:rPr lang="en-US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	5) enjoyment of leisure</a:t>
            </a:r>
            <a:endParaRPr lang="en-US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“Senses are the gateway of knowledge”.</a:t>
            </a:r>
            <a:endParaRPr lang="en-US" sz="48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274638"/>
            <a:ext cx="9144000" cy="94456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Aims of Education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1061</Words>
  <Application>Microsoft Office PowerPoint</Application>
  <PresentationFormat>On-screen Show (4:3)</PresentationFormat>
  <Paragraphs>129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Naturalism</vt:lpstr>
      <vt:lpstr>Naturalism </vt:lpstr>
      <vt:lpstr>Meaning of Naturalism</vt:lpstr>
      <vt:lpstr>Protagonist of Naturalism</vt:lpstr>
      <vt:lpstr>Definition </vt:lpstr>
      <vt:lpstr>Forms of Naturalism </vt:lpstr>
      <vt:lpstr>Principles of Naturalism</vt:lpstr>
      <vt:lpstr>Aims of Education</vt:lpstr>
      <vt:lpstr>Slide 9</vt:lpstr>
      <vt:lpstr>Aims of Education</vt:lpstr>
      <vt:lpstr>Characteristics of Naturalism</vt:lpstr>
      <vt:lpstr>Naturalism and Curriculum</vt:lpstr>
      <vt:lpstr>Slide 13</vt:lpstr>
      <vt:lpstr>Naturalism and Method of Teaching</vt:lpstr>
      <vt:lpstr>Slide 15</vt:lpstr>
      <vt:lpstr>Naturalism and Teacher</vt:lpstr>
      <vt:lpstr>Naturalism and Discipline</vt:lpstr>
      <vt:lpstr>Slide 18</vt:lpstr>
      <vt:lpstr>Naturalism and School</vt:lpstr>
      <vt:lpstr>Limitations of Naturalism</vt:lpstr>
      <vt:lpstr>Merits of Naturalism 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Naturalism</dc:title>
  <dc:creator>Administrator</dc:creator>
  <cp:lastModifiedBy>kasturi</cp:lastModifiedBy>
  <cp:revision>52</cp:revision>
  <dcterms:created xsi:type="dcterms:W3CDTF">2006-08-16T00:00:00Z</dcterms:created>
  <dcterms:modified xsi:type="dcterms:W3CDTF">2021-08-11T10:49:18Z</dcterms:modified>
</cp:coreProperties>
</file>