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76" r:id="rId2"/>
    <p:sldId id="256" r:id="rId3"/>
    <p:sldId id="259" r:id="rId4"/>
    <p:sldId id="284" r:id="rId5"/>
    <p:sldId id="260" r:id="rId6"/>
    <p:sldId id="278" r:id="rId7"/>
    <p:sldId id="277" r:id="rId8"/>
    <p:sldId id="286" r:id="rId9"/>
    <p:sldId id="287" r:id="rId10"/>
    <p:sldId id="288" r:id="rId11"/>
    <p:sldId id="290" r:id="rId12"/>
    <p:sldId id="279" r:id="rId13"/>
    <p:sldId id="280" r:id="rId14"/>
    <p:sldId id="291" r:id="rId15"/>
    <p:sldId id="28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E0000"/>
    <a:srgbClr val="D68B1C"/>
    <a:srgbClr val="157FFF"/>
    <a:srgbClr val="F7E289"/>
    <a:srgbClr val="FF9E1D"/>
    <a:srgbClr val="D09622"/>
    <a:srgbClr val="CC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624" autoAdjust="0"/>
  </p:normalViewPr>
  <p:slideViewPr>
    <p:cSldViewPr>
      <p:cViewPr varScale="1">
        <p:scale>
          <a:sx n="86" d="100"/>
          <a:sy n="86" d="100"/>
        </p:scale>
        <p:origin x="-150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55" d="100"/>
          <a:sy n="55" d="100"/>
        </p:scale>
        <p:origin x="-2904"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D5EA656-B3CB-44BB-B97B-FDF026432CD6}" type="datetimeFigureOut">
              <a:rPr lang="en-US" smtClean="0"/>
              <a:pPr/>
              <a:t>8/11/2021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7CB8F84-576F-4312-ABDA-4E99EA506BE5}" type="slidenum">
              <a:rPr lang="en-US" smtClean="0"/>
              <a:pPr/>
              <a:t>‹#›</a:t>
            </a:fld>
            <a:endParaRPr lang="en-US" dirty="0"/>
          </a:p>
        </p:txBody>
      </p:sp>
    </p:spTree>
    <p:extLst>
      <p:ext uri="{BB962C8B-B14F-4D97-AF65-F5344CB8AC3E}">
        <p14:creationId xmlns:p14="http://schemas.microsoft.com/office/powerpoint/2010/main" xmlns="" val="11736859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23FD65-BB1B-4AA5-8596-296AE8AD8EB8}" type="datetimeFigureOut">
              <a:rPr lang="en-US" smtClean="0"/>
              <a:pPr/>
              <a:t>8/11/2021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86C575-4EC1-4076-ABC0-0109E58848B3}" type="slidenum">
              <a:rPr lang="en-US" smtClean="0"/>
              <a:pPr/>
              <a:t>‹#›</a:t>
            </a:fld>
            <a:endParaRPr lang="en-US" dirty="0"/>
          </a:p>
        </p:txBody>
      </p:sp>
    </p:spTree>
    <p:extLst>
      <p:ext uri="{BB962C8B-B14F-4D97-AF65-F5344CB8AC3E}">
        <p14:creationId xmlns:p14="http://schemas.microsoft.com/office/powerpoint/2010/main" xmlns="" val="3224293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86C575-4EC1-4076-ABC0-0109E58848B3}" type="slidenum">
              <a:rPr lang="en-US" smtClean="0"/>
              <a:pPr/>
              <a:t>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86C575-4EC1-4076-ABC0-0109E58848B3}" type="slidenum">
              <a:rPr lang="en-US" smtClean="0"/>
              <a:pPr/>
              <a:t>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86C575-4EC1-4076-ABC0-0109E58848B3}" type="slidenum">
              <a:rPr lang="en-US" smtClean="0"/>
              <a:pPr/>
              <a:t>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8965" y="527605"/>
            <a:ext cx="8551480" cy="763525"/>
          </a:xfrm>
          <a:effectLst/>
        </p:spPr>
        <p:txBody>
          <a:bodyPr>
            <a:normAutofit/>
          </a:bodyPr>
          <a:lstStyle>
            <a:lvl1pPr algn="l">
              <a:defRPr sz="3600">
                <a:solidFill>
                  <a:schemeClr val="bg2">
                    <a:lumMod val="2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48965" y="1291130"/>
            <a:ext cx="6400800" cy="610819"/>
          </a:xfrm>
        </p:spPr>
        <p:txBody>
          <a:bodyPr>
            <a:normAutofit/>
          </a:bodyPr>
          <a:lstStyle>
            <a:lvl1pPr marL="0" indent="0" algn="l">
              <a:buNone/>
              <a:defRPr sz="26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8/11/2021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xmlns="" val="3253875174"/>
      </p:ext>
    </p:extLst>
  </p:cSld>
  <p:clrMapOvr>
    <a:masterClrMapping/>
  </p:clrMapOvr>
  <p:transition spd="slow" advTm="0">
    <p:wheel spokes="3"/>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8/11/2021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xmlns="" val="477607843"/>
      </p:ext>
    </p:extLst>
  </p:cSld>
  <p:clrMapOvr>
    <a:masterClrMapping/>
  </p:clrMapOvr>
  <p:transition spd="slow" advTm="0">
    <p:wheel spokes="3"/>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8/11/2021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xmlns="" val="3428665726"/>
      </p:ext>
    </p:extLst>
  </p:cSld>
  <p:clrMapOvr>
    <a:masterClrMapping/>
  </p:clrMapOvr>
  <p:transition spd="slow" advTm="0">
    <p:wheel spokes="3"/>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8/11/2021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xmlns="" val="893609949"/>
      </p:ext>
    </p:extLst>
  </p:cSld>
  <p:clrMapOvr>
    <a:masterClrMapping/>
  </p:clrMapOvr>
  <p:transition spd="slow" advTm="0">
    <p:wheel spokes="3"/>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1670" y="527605"/>
            <a:ext cx="6566315" cy="610820"/>
          </a:xfrm>
        </p:spPr>
        <p:txBody>
          <a:bodyPr>
            <a:normAutofit/>
          </a:bodyPr>
          <a:lstStyle>
            <a:lvl1pPr algn="l">
              <a:defRPr sz="3600">
                <a:solidFill>
                  <a:schemeClr val="bg2">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1669" y="1596540"/>
            <a:ext cx="8093365" cy="4581150"/>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8/11/2021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xmlns="" val="1664471362"/>
      </p:ext>
    </p:extLst>
  </p:cSld>
  <p:clrMapOvr>
    <a:masterClrMapping/>
  </p:clrMapOvr>
  <p:transition spd="slow" advTm="0">
    <p:wheel spokes="3"/>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3310" y="527605"/>
            <a:ext cx="7016195" cy="684885"/>
          </a:xfrm>
        </p:spPr>
        <p:txBody>
          <a:bodyPr>
            <a:normAutofit/>
          </a:bodyPr>
          <a:lstStyle>
            <a:lvl1pPr algn="l">
              <a:defRPr sz="3600">
                <a:solidFill>
                  <a:schemeClr val="bg2">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823310" y="1443835"/>
            <a:ext cx="7016195" cy="4275740"/>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8/11/2021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xmlns="" val="1629391393"/>
      </p:ext>
    </p:extLst>
  </p:cSld>
  <p:clrMapOvr>
    <a:masterClrMapping/>
  </p:clrMapOvr>
  <p:transition spd="slow" advTm="0">
    <p:wheel spokes="3"/>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8/11/2021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xmlns="" val="3863441575"/>
      </p:ext>
    </p:extLst>
  </p:cSld>
  <p:clrMapOvr>
    <a:masterClrMapping/>
  </p:clrMapOvr>
  <p:transition spd="slow" advTm="0">
    <p:wheel spokes="3"/>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pPr/>
              <a:t>8/11/2021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xmlns="" val="3556791830"/>
      </p:ext>
    </p:extLst>
  </p:cSld>
  <p:clrMapOvr>
    <a:masterClrMapping/>
  </p:clrMapOvr>
  <p:transition spd="slow" advTm="0">
    <p:wheel spokes="3"/>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680310"/>
            <a:ext cx="8398775" cy="532180"/>
          </a:xfrm>
        </p:spPr>
        <p:txBody>
          <a:bodyPr>
            <a:normAutofit/>
          </a:bodyPr>
          <a:lstStyle>
            <a:lvl1pPr algn="l">
              <a:defRPr sz="3600">
                <a:solidFill>
                  <a:schemeClr val="bg2">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48965" y="1443834"/>
            <a:ext cx="4123035" cy="620719"/>
          </a:xfrm>
        </p:spPr>
        <p:txBody>
          <a:bodyPr anchor="b"/>
          <a:lstStyle>
            <a:lvl1pPr marL="0" indent="0">
              <a:buNone/>
              <a:defRPr sz="2400" b="1" baseline="0">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48965" y="2054655"/>
            <a:ext cx="4123035" cy="303505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4705" y="1443834"/>
            <a:ext cx="4123035" cy="620719"/>
          </a:xfrm>
        </p:spPr>
        <p:txBody>
          <a:bodyPr anchor="b"/>
          <a:lstStyle>
            <a:lvl1pPr marL="0" indent="0">
              <a:buNone/>
              <a:defRPr sz="2400" b="1">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24705" y="2054655"/>
            <a:ext cx="4123035" cy="303505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8/11/2021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xmlns="" val="4122911988"/>
      </p:ext>
    </p:extLst>
  </p:cSld>
  <p:clrMapOvr>
    <a:masterClrMapping/>
  </p:clrMapOvr>
  <p:transition spd="slow" advTm="0">
    <p:wheel spokes="3"/>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8/11/2021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xmlns="" val="3029773110"/>
      </p:ext>
    </p:extLst>
  </p:cSld>
  <p:clrMapOvr>
    <a:masterClrMapping/>
  </p:clrMapOvr>
  <p:transition spd="slow" advTm="0">
    <p:wheel spokes="3"/>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8/11/2021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xmlns="" val="4251864075"/>
      </p:ext>
    </p:extLst>
  </p:cSld>
  <p:clrMapOvr>
    <a:masterClrMapping/>
  </p:clrMapOvr>
  <p:transition spd="slow" advTm="0">
    <p:wheel spokes="3"/>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8/11/2021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xmlns="" val="3174452648"/>
      </p:ext>
    </p:extLst>
  </p:cSld>
  <p:clrMapOvr>
    <a:masterClrMapping/>
  </p:clrMapOvr>
  <p:transition spd="slow" advTm="0">
    <p:wheel spokes="3"/>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8/11/2021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dirty="0"/>
          </a:p>
        </p:txBody>
      </p:sp>
    </p:spTree>
    <p:extLst>
      <p:ext uri="{BB962C8B-B14F-4D97-AF65-F5344CB8AC3E}">
        <p14:creationId xmlns:p14="http://schemas.microsoft.com/office/powerpoint/2010/main" xmlns=""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spd="slow" advTm="0">
    <p:wheel spokes="3"/>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file:///C:\Users\VASA\Downloads\calmpiano.mid"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file:///C:\Users\VASA\Downloads\calmpiano.mid"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file:///C:\Users\VASA\Downloads\calmpiano.mid"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education.gov.in/en" TargetMode="External"/><Relationship Id="rId2" Type="http://schemas.openxmlformats.org/officeDocument/2006/relationships/hyperlink" Target="https://ncert.nic.in/" TargetMode="External"/><Relationship Id="rId1" Type="http://schemas.openxmlformats.org/officeDocument/2006/relationships/slideLayout" Target="../slideLayouts/slideLayout2.xml"/><Relationship Id="rId4" Type="http://schemas.openxmlformats.org/officeDocument/2006/relationships/hyperlink" Target="http://dsert.kar.nic.in/index.asp"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file:///C:\Users\VASA\Downloads\calmpiano.mid"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file:///C:\Users\VASA\Downloads\calmpiano.mid" TargetMode="Externa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3.xml"/><Relationship Id="rId1" Type="http://schemas.openxmlformats.org/officeDocument/2006/relationships/audio" Target="file:///C:\Users\VASA\Downloads\calmpiano.mid" TargetMode="External"/><Relationship Id="rId5" Type="http://schemas.openxmlformats.org/officeDocument/2006/relationships/image" Target="../media/image6.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audio" Target="file:///C:\Users\VASA\Downloads\calmpiano.mid" TargetMode="Externa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audio" Target="file:///C:\Users\VASA\Downloads\calmpiano.mid"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audio" Target="file:///C:\Users\VASA\Downloads\calmpiano.mid" TargetMode="External"/><Relationship Id="rId6" Type="http://schemas.openxmlformats.org/officeDocument/2006/relationships/image" Target="../media/image2.png"/><Relationship Id="rId5" Type="http://schemas.openxmlformats.org/officeDocument/2006/relationships/image" Target="../media/image7.jpeg"/><Relationship Id="rId4" Type="http://schemas.openxmlformats.org/officeDocument/2006/relationships/hyperlink" Target="http://wikieducator.org/File:Teachers_Trainer_Colour1.JP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457200"/>
            <a:ext cx="7704129" cy="681225"/>
          </a:xfrm>
        </p:spPr>
        <p:txBody>
          <a:bodyPr>
            <a:noAutofit/>
          </a:bodyPr>
          <a:lstStyle/>
          <a:p>
            <a:pPr algn="ctr"/>
            <a:r>
              <a:rPr lang="en-US" sz="3200" b="1" u="sng" dirty="0" smtClean="0">
                <a:solidFill>
                  <a:srgbClr val="002060"/>
                </a:solidFill>
                <a:latin typeface="Times New Roman" pitchFamily="18" charset="0"/>
                <a:cs typeface="Times New Roman" pitchFamily="18" charset="0"/>
              </a:rPr>
              <a:t>SRI SARAVAJNA COLLEGE OF EDUCATION</a:t>
            </a:r>
            <a:endParaRPr lang="en-US" sz="3200" b="1" u="sng" dirty="0">
              <a:solidFill>
                <a:srgbClr val="00206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buNone/>
            </a:pPr>
            <a:endParaRPr lang="en-US" dirty="0" smtClean="0"/>
          </a:p>
          <a:p>
            <a:pPr algn="just">
              <a:buNone/>
            </a:pPr>
            <a:r>
              <a:rPr lang="en-US" dirty="0" smtClean="0"/>
              <a:t>	 </a:t>
            </a:r>
            <a:r>
              <a:rPr lang="en-US" b="1" dirty="0" smtClean="0">
                <a:latin typeface="Times New Roman" pitchFamily="18" charset="0"/>
                <a:cs typeface="Times New Roman" pitchFamily="18" charset="0"/>
              </a:rPr>
              <a:t>Subject </a:t>
            </a:r>
            <a:r>
              <a:rPr lang="en-US" dirty="0" smtClean="0">
                <a:latin typeface="Times New Roman" pitchFamily="18" charset="0"/>
                <a:cs typeface="Times New Roman" pitchFamily="18" charset="0"/>
              </a:rPr>
              <a:t>: Development and Management of school education</a:t>
            </a:r>
          </a:p>
          <a:p>
            <a:pPr algn="just">
              <a:buNone/>
            </a:pP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Topic </a:t>
            </a:r>
            <a:r>
              <a:rPr lang="en-US" dirty="0" smtClean="0">
                <a:latin typeface="Times New Roman" pitchFamily="18" charset="0"/>
                <a:cs typeface="Times New Roman" pitchFamily="18" charset="0"/>
              </a:rPr>
              <a:t>: Directorate of State Education Research and Training</a:t>
            </a:r>
          </a:p>
          <a:p>
            <a:pPr algn="just">
              <a:buNone/>
            </a:pPr>
            <a:r>
              <a:rPr lang="en-US" dirty="0" smtClean="0">
                <a:latin typeface="Times New Roman" pitchFamily="18" charset="0"/>
                <a:cs typeface="Times New Roman" pitchFamily="18" charset="0"/>
              </a:rPr>
              <a:t>      </a:t>
            </a:r>
          </a:p>
          <a:p>
            <a:pPr algn="just">
              <a:buNone/>
            </a:pP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pic>
        <p:nvPicPr>
          <p:cNvPr id="5" name="calmpiano.mid">
            <a:hlinkClick r:id="" action="ppaction://media"/>
          </p:cNvPr>
          <p:cNvPicPr>
            <a:picLocks noRot="1" noChangeAspect="1"/>
          </p:cNvPicPr>
          <p:nvPr>
            <a:audioFile r:link="rId1"/>
          </p:nvPr>
        </p:nvPicPr>
        <p:blipFill>
          <a:blip r:embed="rId3"/>
          <a:stretch>
            <a:fillRect/>
          </a:stretch>
        </p:blipFill>
        <p:spPr>
          <a:xfrm>
            <a:off x="8839200" y="6553200"/>
            <a:ext cx="304800" cy="304800"/>
          </a:xfrm>
          <a:prstGeom prst="rect">
            <a:avLst/>
          </a:prstGeom>
        </p:spPr>
      </p:pic>
    </p:spTree>
  </p:cSld>
  <p:clrMapOvr>
    <a:masterClrMapping/>
  </p:clrMapOvr>
  <p:transition spd="slow" advTm="0">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ox(in)">
                                      <p:cBhvr>
                                        <p:cTn id="11" dur="2000"/>
                                        <p:tgtEl>
                                          <p:spTgt spid="2"/>
                                        </p:tgtEl>
                                      </p:cBhvr>
                                    </p:animEffect>
                                  </p:childTnLst>
                                </p:cTn>
                              </p:par>
                            </p:childTnLst>
                          </p:cTn>
                        </p:par>
                        <p:par>
                          <p:cTn id="12" fill="hold">
                            <p:stCondLst>
                              <p:cond delay="2000"/>
                            </p:stCondLst>
                            <p:childTnLst>
                              <p:par>
                                <p:cTn id="13" presetID="8" presetClass="emph" presetSubtype="0" fill="hold" nodeType="afterEffect">
                                  <p:stCondLst>
                                    <p:cond delay="0"/>
                                  </p:stCondLst>
                                  <p:childTnLst>
                                    <p:animRot by="21600000">
                                      <p:cBhvr>
                                        <p:cTn id="14" dur="5000" fill="hold"/>
                                        <p:tgtEl>
                                          <p:spTgt spid="3">
                                            <p:txEl>
                                              <p:pRg st="1" end="1"/>
                                            </p:txEl>
                                          </p:spTgt>
                                        </p:tgtEl>
                                        <p:attrNameLst>
                                          <p:attrName>r</p:attrName>
                                        </p:attrNameLst>
                                      </p:cBhvr>
                                    </p:animRot>
                                  </p:childTnLst>
                                </p:cTn>
                              </p:par>
                            </p:childTnLst>
                          </p:cTn>
                        </p:par>
                        <p:par>
                          <p:cTn id="15" fill="hold">
                            <p:stCondLst>
                              <p:cond delay="7000"/>
                            </p:stCondLst>
                            <p:childTnLst>
                              <p:par>
                                <p:cTn id="16" presetID="8" presetClass="emph" presetSubtype="0" fill="hold" nodeType="afterEffect">
                                  <p:stCondLst>
                                    <p:cond delay="0"/>
                                  </p:stCondLst>
                                  <p:childTnLst>
                                    <p:animRot by="21600000">
                                      <p:cBhvr>
                                        <p:cTn id="17" dur="5000" fill="hold"/>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20000" numSld="999" showWhenStopped="0">
                <p:cTn id="18"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1669" y="228600"/>
            <a:ext cx="8093365" cy="5486400"/>
          </a:xfrm>
        </p:spPr>
        <p:txBody>
          <a:bodyPr>
            <a:normAutofit fontScale="85000" lnSpcReduction="10000"/>
          </a:bodyPr>
          <a:lstStyle/>
          <a:p>
            <a:pPr marL="514350" indent="-514350" algn="just">
              <a:buAutoNum type="arabicPeriod" startAt="5"/>
            </a:pPr>
            <a:r>
              <a:rPr lang="en-US"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SSA  T</a:t>
            </a:r>
            <a:r>
              <a:rPr lang="en-US"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raining</a:t>
            </a:r>
            <a:r>
              <a:rPr lang="en-US"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C</a:t>
            </a:r>
            <a:r>
              <a:rPr lang="en-US"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ell</a:t>
            </a:r>
          </a:p>
          <a:p>
            <a:pPr marL="514350" indent="-514350" algn="just">
              <a:buNone/>
            </a:pPr>
            <a:r>
              <a:rPr lang="en-US"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dirty="0">
                <a:ln w="9000" cmpd="sng">
                  <a:solidFill>
                    <a:schemeClr val="accent4">
                      <a:shade val="50000"/>
                      <a:satMod val="120000"/>
                    </a:schemeClr>
                  </a:solidFill>
                  <a:prstDash val="solid"/>
                </a:ln>
                <a:solidFill>
                  <a:schemeClr val="accent6"/>
                </a:solidFill>
                <a:effectLst>
                  <a:reflection blurRad="12700" stA="28000" endPos="45000" dist="1000" dir="5400000" sy="-100000" algn="bl" rotWithShape="0"/>
                </a:effectLst>
                <a:latin typeface="Times New Roman" pitchFamily="18" charset="0"/>
                <a:cs typeface="Times New Roman" pitchFamily="18" charset="0"/>
              </a:rPr>
              <a:t>SSA</a:t>
            </a:r>
            <a:r>
              <a:rPr lang="en-US"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rPr>
              <a:t> had entrusted the responsibility of conducting teacher training programs of all elementary teachers in the state, to</a:t>
            </a:r>
          </a:p>
          <a:p>
            <a:pPr marL="514350" indent="-514350" algn="just">
              <a:buNone/>
            </a:pPr>
            <a:r>
              <a:rPr lang="en-US"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rPr>
              <a:t> 	 </a:t>
            </a:r>
            <a:r>
              <a:rPr lang="en-US" dirty="0">
                <a:ln w="9000" cmpd="sng">
                  <a:solidFill>
                    <a:schemeClr val="accent4">
                      <a:shade val="50000"/>
                      <a:satMod val="120000"/>
                    </a:schemeClr>
                  </a:solidFill>
                  <a:prstDash val="solid"/>
                </a:ln>
                <a:solidFill>
                  <a:schemeClr val="accent6"/>
                </a:solidFill>
                <a:effectLst>
                  <a:reflection blurRad="12700" stA="28000" endPos="45000" dist="1000" dir="5400000" sy="-100000" algn="bl" rotWithShape="0"/>
                </a:effectLst>
                <a:latin typeface="Times New Roman" pitchFamily="18" charset="0"/>
                <a:cs typeface="Times New Roman" pitchFamily="18" charset="0"/>
              </a:rPr>
              <a:t>DSERT </a:t>
            </a:r>
            <a:r>
              <a:rPr lang="en-US"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rPr>
              <a:t>under </a:t>
            </a:r>
            <a:r>
              <a:rPr lang="en-US" dirty="0">
                <a:ln w="9000" cmpd="sng">
                  <a:solidFill>
                    <a:schemeClr val="accent4">
                      <a:shade val="50000"/>
                      <a:satMod val="120000"/>
                    </a:schemeClr>
                  </a:solidFill>
                  <a:prstDash val="solid"/>
                </a:ln>
                <a:solidFill>
                  <a:schemeClr val="accent6"/>
                </a:solidFill>
                <a:effectLst>
                  <a:reflection blurRad="12700" stA="28000" endPos="45000" dist="1000" dir="5400000" sy="-100000" algn="bl" rotWithShape="0"/>
                </a:effectLst>
                <a:latin typeface="Times New Roman" pitchFamily="18" charset="0"/>
                <a:cs typeface="Times New Roman" pitchFamily="18" charset="0"/>
              </a:rPr>
              <a:t>SSA</a:t>
            </a:r>
            <a:r>
              <a:rPr lang="en-US"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rPr>
              <a:t> every Primary school teacher in the state is to be given quality training for a minimum of 20 days in a year. </a:t>
            </a:r>
          </a:p>
          <a:p>
            <a:pPr marL="514350" indent="-514350" algn="just">
              <a:buNone/>
            </a:pPr>
            <a:endParaRPr lang="en-US"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endParaRPr>
          </a:p>
          <a:p>
            <a:pPr marL="514350" indent="-514350" algn="just">
              <a:buAutoNum type="arabicPeriod" startAt="6"/>
            </a:pPr>
            <a:r>
              <a:rPr lang="en-US"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A</a:t>
            </a:r>
            <a:r>
              <a:rPr lang="en-US"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dolescent  </a:t>
            </a:r>
            <a:r>
              <a:rPr lang="en-US"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E</a:t>
            </a:r>
            <a:r>
              <a:rPr lang="en-US"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ducation </a:t>
            </a:r>
            <a:r>
              <a:rPr lang="en-US"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C</a:t>
            </a:r>
            <a:r>
              <a:rPr lang="en-US"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ell</a:t>
            </a:r>
          </a:p>
          <a:p>
            <a:pPr marL="514350" indent="-514350" algn="just">
              <a:buNone/>
            </a:pPr>
            <a:r>
              <a:rPr lang="en-US"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rPr>
              <a:t>The adolescent Education cell has been constituted in </a:t>
            </a:r>
            <a:r>
              <a:rPr lang="en-US" dirty="0">
                <a:ln w="9000" cmpd="sng">
                  <a:solidFill>
                    <a:schemeClr val="accent4">
                      <a:shade val="50000"/>
                      <a:satMod val="120000"/>
                    </a:schemeClr>
                  </a:solidFill>
                  <a:prstDash val="solid"/>
                </a:ln>
                <a:solidFill>
                  <a:schemeClr val="accent6"/>
                </a:solidFill>
                <a:effectLst>
                  <a:reflection blurRad="12700" stA="28000" endPos="45000" dist="1000" dir="5400000" sy="-100000" algn="bl" rotWithShape="0"/>
                </a:effectLst>
                <a:latin typeface="Times New Roman" pitchFamily="18" charset="0"/>
                <a:cs typeface="Times New Roman" pitchFamily="18" charset="0"/>
              </a:rPr>
              <a:t>DSERT </a:t>
            </a:r>
            <a:r>
              <a:rPr lang="en-US"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rPr>
              <a:t>in </a:t>
            </a:r>
            <a:r>
              <a:rPr lang="en-US" dirty="0">
                <a:ln w="9000" cmpd="sng">
                  <a:solidFill>
                    <a:schemeClr val="accent4">
                      <a:shade val="50000"/>
                      <a:satMod val="120000"/>
                    </a:schemeClr>
                  </a:solidFill>
                  <a:prstDash val="solid"/>
                </a:ln>
                <a:solidFill>
                  <a:schemeClr val="accent6"/>
                </a:solidFill>
                <a:effectLst>
                  <a:reflection blurRad="12700" stA="28000" endPos="45000" dist="1000" dir="5400000" sy="-100000" algn="bl" rotWithShape="0"/>
                </a:effectLst>
                <a:latin typeface="Times New Roman" pitchFamily="18" charset="0"/>
                <a:cs typeface="Times New Roman" pitchFamily="18" charset="0"/>
              </a:rPr>
              <a:t>2005-06 </a:t>
            </a:r>
            <a:r>
              <a:rPr lang="en-US"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rPr>
              <a:t>with the primary objective of creating awareness among both teachers and adolescent children about development of life skills to protect themselves from </a:t>
            </a:r>
            <a:r>
              <a:rPr lang="en-US" dirty="0">
                <a:ln w="9000" cmpd="sng">
                  <a:solidFill>
                    <a:schemeClr val="accent4">
                      <a:shade val="50000"/>
                      <a:satMod val="120000"/>
                    </a:schemeClr>
                  </a:solidFill>
                  <a:prstDash val="solid"/>
                </a:ln>
                <a:solidFill>
                  <a:schemeClr val="accent6"/>
                </a:solidFill>
                <a:effectLst>
                  <a:reflection blurRad="12700" stA="28000" endPos="45000" dist="1000" dir="5400000" sy="-100000" algn="bl" rotWithShape="0"/>
                </a:effectLst>
                <a:latin typeface="Times New Roman" pitchFamily="18" charset="0"/>
                <a:cs typeface="Times New Roman" pitchFamily="18" charset="0"/>
              </a:rPr>
              <a:t>HIV</a:t>
            </a:r>
            <a:r>
              <a:rPr lang="en-US"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rPr>
              <a:t> infections or </a:t>
            </a:r>
            <a:r>
              <a:rPr lang="en-US" dirty="0">
                <a:ln w="9000" cmpd="sng">
                  <a:solidFill>
                    <a:schemeClr val="accent4">
                      <a:shade val="50000"/>
                      <a:satMod val="120000"/>
                    </a:schemeClr>
                  </a:solidFill>
                  <a:prstDash val="solid"/>
                </a:ln>
                <a:solidFill>
                  <a:schemeClr val="accent6"/>
                </a:solidFill>
                <a:effectLst>
                  <a:reflection blurRad="12700" stA="28000" endPos="45000" dist="1000" dir="5400000" sy="-100000" algn="bl" rotWithShape="0"/>
                </a:effectLst>
                <a:latin typeface="Times New Roman" pitchFamily="18" charset="0"/>
                <a:cs typeface="Times New Roman" pitchFamily="18" charset="0"/>
              </a:rPr>
              <a:t>AIDS </a:t>
            </a:r>
            <a:r>
              <a:rPr lang="en-US"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rPr>
              <a:t>disease, avoid risky situation drug abuse and practice responsible </a:t>
            </a:r>
            <a:r>
              <a:rPr lang="en-US" dirty="0" err="1">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rPr>
              <a:t>behaviour</a:t>
            </a:r>
            <a:r>
              <a:rPr lang="en-US"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rPr>
              <a:t>.  </a:t>
            </a:r>
          </a:p>
          <a:p>
            <a:pPr algn="just"/>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1357470798"/>
      </p:ext>
    </p:extLst>
  </p:cSld>
  <p:clrMapOvr>
    <a:masterClrMapping/>
  </p:clrMapOvr>
  <p:transition spd="slow" advTm="0">
    <p:wheel spokes="3"/>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1669" y="304800"/>
            <a:ext cx="8237531" cy="5872890"/>
          </a:xfrm>
        </p:spPr>
        <p:txBody>
          <a:bodyPr>
            <a:normAutofit fontScale="70000" lnSpcReduction="20000"/>
          </a:bodyPr>
          <a:lstStyle/>
          <a:p>
            <a:pPr algn="just">
              <a:buFont typeface="Wingdings" pitchFamily="2" charset="2"/>
              <a:buChar char="q"/>
            </a:pPr>
            <a:r>
              <a:rPr lang="en-US" dirty="0">
                <a:ln>
                  <a:solidFill>
                    <a:schemeClr val="tx1"/>
                  </a:solidFill>
                </a:ln>
                <a:latin typeface="Times New Roman" pitchFamily="18" charset="0"/>
                <a:cs typeface="Times New Roman" pitchFamily="18" charset="0"/>
              </a:rPr>
              <a:t>Directorate of Textbook is in charge of curriculum development, </a:t>
            </a:r>
          </a:p>
          <a:p>
            <a:pPr algn="just"/>
            <a:r>
              <a:rPr lang="en-US" dirty="0">
                <a:ln>
                  <a:solidFill>
                    <a:schemeClr val="tx1"/>
                  </a:solidFill>
                </a:ln>
                <a:latin typeface="Times New Roman" pitchFamily="18" charset="0"/>
                <a:cs typeface="Times New Roman" pitchFamily="18" charset="0"/>
              </a:rPr>
              <a:t>     preparation, production and distribution of textbooks for standard</a:t>
            </a:r>
          </a:p>
          <a:p>
            <a:pPr algn="just"/>
            <a:r>
              <a:rPr lang="en-US" dirty="0">
                <a:ln>
                  <a:solidFill>
                    <a:schemeClr val="tx1"/>
                  </a:solidFill>
                </a:ln>
                <a:latin typeface="Times New Roman" pitchFamily="18" charset="0"/>
                <a:cs typeface="Times New Roman" pitchFamily="18" charset="0"/>
              </a:rPr>
              <a:t>     1 to 10.</a:t>
            </a:r>
          </a:p>
          <a:p>
            <a:pPr algn="just">
              <a:buFont typeface="Wingdings" pitchFamily="2" charset="2"/>
              <a:buChar char="q"/>
            </a:pPr>
            <a:endParaRPr lang="en-US" dirty="0">
              <a:ln>
                <a:solidFill>
                  <a:schemeClr val="tx1"/>
                </a:solidFill>
              </a:ln>
              <a:latin typeface="Times New Roman" pitchFamily="18" charset="0"/>
              <a:cs typeface="Times New Roman" pitchFamily="18" charset="0"/>
            </a:endParaRPr>
          </a:p>
          <a:p>
            <a:pPr algn="just">
              <a:buFont typeface="Wingdings" pitchFamily="2" charset="2"/>
              <a:buChar char="q"/>
            </a:pPr>
            <a:r>
              <a:rPr lang="en-US" dirty="0">
                <a:ln>
                  <a:solidFill>
                    <a:schemeClr val="tx1"/>
                  </a:solidFill>
                </a:ln>
                <a:latin typeface="Times New Roman" pitchFamily="18" charset="0"/>
                <a:cs typeface="Times New Roman" pitchFamily="18" charset="0"/>
              </a:rPr>
              <a:t> The Directorate also prepare syllabus and text books for special </a:t>
            </a:r>
          </a:p>
          <a:p>
            <a:pPr algn="just"/>
            <a:r>
              <a:rPr lang="en-US" dirty="0">
                <a:ln>
                  <a:solidFill>
                    <a:schemeClr val="tx1"/>
                  </a:solidFill>
                </a:ln>
                <a:latin typeface="Times New Roman" pitchFamily="18" charset="0"/>
                <a:cs typeface="Times New Roman" pitchFamily="18" charset="0"/>
              </a:rPr>
              <a:t>     courses in </a:t>
            </a:r>
            <a:r>
              <a:rPr lang="en-US" dirty="0" err="1">
                <a:ln>
                  <a:solidFill>
                    <a:schemeClr val="tx1"/>
                  </a:solidFill>
                </a:ln>
                <a:latin typeface="Times New Roman" pitchFamily="18" charset="0"/>
                <a:cs typeface="Times New Roman" pitchFamily="18" charset="0"/>
              </a:rPr>
              <a:t>D.Ed</a:t>
            </a:r>
            <a:r>
              <a:rPr lang="en-US" dirty="0">
                <a:ln>
                  <a:solidFill>
                    <a:schemeClr val="tx1"/>
                  </a:solidFill>
                </a:ln>
                <a:latin typeface="Times New Roman" pitchFamily="18" charset="0"/>
                <a:cs typeface="Times New Roman" pitchFamily="18" charset="0"/>
              </a:rPr>
              <a:t> , physical education ,music, dance, drama, SUPW</a:t>
            </a:r>
            <a:r>
              <a:rPr lang="en-US" dirty="0" smtClean="0">
                <a:ln>
                  <a:solidFill>
                    <a:schemeClr val="tx1"/>
                  </a:solidFill>
                </a:ln>
                <a:latin typeface="Times New Roman" pitchFamily="18" charset="0"/>
                <a:cs typeface="Times New Roman" pitchFamily="18" charset="0"/>
              </a:rPr>
              <a:t>.</a:t>
            </a:r>
            <a:endParaRPr lang="en-US" dirty="0">
              <a:latin typeface="Times New Roman" pitchFamily="18" charset="0"/>
              <a:cs typeface="Times New Roman" pitchFamily="18" charset="0"/>
            </a:endParaRPr>
          </a:p>
          <a:p>
            <a:pPr marL="514350" indent="-514350" algn="just">
              <a:buAutoNum type="arabicPeriod" startAt="8"/>
            </a:pPr>
            <a:r>
              <a:rPr lang="en-US" sz="36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Policy Planning Unit</a:t>
            </a:r>
          </a:p>
          <a:p>
            <a:pPr marL="514350" indent="-514350" algn="just"/>
            <a:endParaRPr lang="en-US" sz="36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just"/>
            <a:r>
              <a:rPr lang="en-US" dirty="0">
                <a:ln w="18000">
                  <a:solidFill>
                    <a:schemeClr val="tx1"/>
                  </a:solidFill>
                  <a:prstDash val="solid"/>
                  <a:miter lim="800000"/>
                </a:ln>
                <a:effectLst>
                  <a:outerShdw blurRad="25500" dist="23000" dir="7020000" algn="tl">
                    <a:srgbClr val="000000">
                      <a:alpha val="50000"/>
                    </a:srgbClr>
                  </a:outerShdw>
                </a:effectLst>
                <a:latin typeface="Times New Roman" pitchFamily="18" charset="0"/>
                <a:cs typeface="Times New Roman" pitchFamily="18" charset="0"/>
              </a:rPr>
              <a:t>     </a:t>
            </a:r>
            <a:r>
              <a:rPr lang="en-US" dirty="0">
                <a:ln w="18000">
                  <a:solidFill>
                    <a:schemeClr val="bg2">
                      <a:lumMod val="25000"/>
                    </a:schemeClr>
                  </a:solidFill>
                  <a:prstDash val="solid"/>
                  <a:miter lim="800000"/>
                </a:ln>
                <a:solidFill>
                  <a:schemeClr val="accent1">
                    <a:lumMod val="50000"/>
                  </a:schemeClr>
                </a:solidFill>
                <a:effectLst>
                  <a:outerShdw blurRad="25500" dist="23000" dir="7020000" algn="tl">
                    <a:srgbClr val="000000">
                      <a:alpha val="50000"/>
                    </a:srgbClr>
                  </a:outerShdw>
                </a:effectLst>
                <a:latin typeface="Times New Roman" pitchFamily="18" charset="0"/>
                <a:cs typeface="Times New Roman" pitchFamily="18" charset="0"/>
              </a:rPr>
              <a:t>It was established in 2002-03, in collaboration with </a:t>
            </a:r>
            <a:r>
              <a:rPr lang="en-US" dirty="0" err="1">
                <a:ln w="18000">
                  <a:solidFill>
                    <a:schemeClr val="bg2">
                      <a:lumMod val="25000"/>
                    </a:schemeClr>
                  </a:solidFill>
                  <a:prstDash val="solid"/>
                  <a:miter lim="800000"/>
                </a:ln>
                <a:solidFill>
                  <a:schemeClr val="accent1">
                    <a:lumMod val="50000"/>
                  </a:schemeClr>
                </a:solidFill>
                <a:effectLst>
                  <a:outerShdw blurRad="25500" dist="23000" dir="7020000" algn="tl">
                    <a:srgbClr val="000000">
                      <a:alpha val="50000"/>
                    </a:srgbClr>
                  </a:outerShdw>
                </a:effectLst>
                <a:latin typeface="Times New Roman" pitchFamily="18" charset="0"/>
                <a:cs typeface="Times New Roman" pitchFamily="18" charset="0"/>
              </a:rPr>
              <a:t>Azim</a:t>
            </a:r>
            <a:r>
              <a:rPr lang="en-US" dirty="0">
                <a:ln w="18000">
                  <a:solidFill>
                    <a:schemeClr val="bg2">
                      <a:lumMod val="25000"/>
                    </a:schemeClr>
                  </a:solidFill>
                  <a:prstDash val="solid"/>
                  <a:miter lim="800000"/>
                </a:ln>
                <a:solidFill>
                  <a:schemeClr val="accent1">
                    <a:lumMod val="50000"/>
                  </a:schemeClr>
                </a:solidFill>
                <a:effectLst>
                  <a:outerShdw blurRad="25500" dist="23000" dir="7020000" algn="tl">
                    <a:srgbClr val="000000">
                      <a:alpha val="50000"/>
                    </a:srgbClr>
                  </a:outerShdw>
                </a:effectLst>
                <a:latin typeface="Times New Roman" pitchFamily="18" charset="0"/>
                <a:cs typeface="Times New Roman" pitchFamily="18" charset="0"/>
              </a:rPr>
              <a:t> </a:t>
            </a:r>
            <a:r>
              <a:rPr lang="en-US" dirty="0" err="1">
                <a:ln w="18000">
                  <a:solidFill>
                    <a:schemeClr val="bg2">
                      <a:lumMod val="25000"/>
                    </a:schemeClr>
                  </a:solidFill>
                  <a:prstDash val="solid"/>
                  <a:miter lim="800000"/>
                </a:ln>
                <a:solidFill>
                  <a:schemeClr val="accent1">
                    <a:lumMod val="50000"/>
                  </a:schemeClr>
                </a:solidFill>
                <a:effectLst>
                  <a:outerShdw blurRad="25500" dist="23000" dir="7020000" algn="tl">
                    <a:srgbClr val="000000">
                      <a:alpha val="50000"/>
                    </a:srgbClr>
                  </a:outerShdw>
                </a:effectLst>
                <a:latin typeface="Times New Roman" pitchFamily="18" charset="0"/>
                <a:cs typeface="Times New Roman" pitchFamily="18" charset="0"/>
              </a:rPr>
              <a:t>Premji</a:t>
            </a:r>
            <a:r>
              <a:rPr lang="en-US" dirty="0">
                <a:ln w="18000">
                  <a:solidFill>
                    <a:schemeClr val="bg2">
                      <a:lumMod val="25000"/>
                    </a:schemeClr>
                  </a:solidFill>
                  <a:prstDash val="solid"/>
                  <a:miter lim="800000"/>
                </a:ln>
                <a:solidFill>
                  <a:schemeClr val="accent1">
                    <a:lumMod val="50000"/>
                  </a:schemeClr>
                </a:solidFill>
                <a:effectLst>
                  <a:outerShdw blurRad="25500" dist="23000" dir="7020000" algn="tl">
                    <a:srgbClr val="000000">
                      <a:alpha val="50000"/>
                    </a:srgbClr>
                  </a:outerShdw>
                </a:effectLst>
                <a:latin typeface="Times New Roman" pitchFamily="18" charset="0"/>
                <a:cs typeface="Times New Roman" pitchFamily="18" charset="0"/>
              </a:rPr>
              <a:t> Foundation (ADF) with</a:t>
            </a:r>
          </a:p>
          <a:p>
            <a:pPr algn="just"/>
            <a:r>
              <a:rPr lang="en-US" dirty="0">
                <a:ln w="18000">
                  <a:solidFill>
                    <a:schemeClr val="bg2">
                      <a:lumMod val="25000"/>
                    </a:schemeClr>
                  </a:solidFill>
                  <a:prstDash val="solid"/>
                  <a:miter lim="800000"/>
                </a:ln>
                <a:solidFill>
                  <a:schemeClr val="accent1">
                    <a:lumMod val="50000"/>
                  </a:schemeClr>
                </a:solidFill>
                <a:effectLst>
                  <a:outerShdw blurRad="25500" dist="23000" dir="7020000" algn="tl">
                    <a:srgbClr val="000000">
                      <a:alpha val="50000"/>
                    </a:srgbClr>
                  </a:outerShdw>
                </a:effectLst>
                <a:latin typeface="Times New Roman" pitchFamily="18" charset="0"/>
                <a:cs typeface="Times New Roman" pitchFamily="18" charset="0"/>
              </a:rPr>
              <a:t>      a mandate to support the department of public instruction in building capacities for</a:t>
            </a:r>
          </a:p>
          <a:p>
            <a:pPr algn="just"/>
            <a:r>
              <a:rPr lang="en-US" dirty="0">
                <a:ln w="18000">
                  <a:solidFill>
                    <a:schemeClr val="bg2">
                      <a:lumMod val="25000"/>
                    </a:schemeClr>
                  </a:solidFill>
                  <a:prstDash val="solid"/>
                  <a:miter lim="800000"/>
                </a:ln>
                <a:solidFill>
                  <a:schemeClr val="accent1">
                    <a:lumMod val="50000"/>
                  </a:schemeClr>
                </a:solidFill>
                <a:effectLst>
                  <a:outerShdw blurRad="25500" dist="23000" dir="7020000" algn="tl">
                    <a:srgbClr val="000000">
                      <a:alpha val="50000"/>
                    </a:srgbClr>
                  </a:outerShdw>
                </a:effectLst>
                <a:latin typeface="Times New Roman" pitchFamily="18" charset="0"/>
                <a:cs typeface="Times New Roman" pitchFamily="18" charset="0"/>
              </a:rPr>
              <a:t>      planning, programming and innovation in education sector.</a:t>
            </a:r>
          </a:p>
          <a:p>
            <a:pPr algn="just"/>
            <a:endParaRPr lang="en-US" dirty="0">
              <a:ln w="18000">
                <a:solidFill>
                  <a:schemeClr val="bg2">
                    <a:lumMod val="25000"/>
                  </a:schemeClr>
                </a:solidFill>
                <a:prstDash val="solid"/>
                <a:miter lim="800000"/>
              </a:ln>
              <a:solidFill>
                <a:schemeClr val="accent1">
                  <a:lumMod val="50000"/>
                </a:schemeClr>
              </a:solidFill>
              <a:effectLst>
                <a:outerShdw blurRad="25500" dist="23000" dir="7020000" algn="tl">
                  <a:srgbClr val="000000">
                    <a:alpha val="50000"/>
                  </a:srgbClr>
                </a:outerShdw>
              </a:effectLst>
              <a:latin typeface="Times New Roman" pitchFamily="18" charset="0"/>
              <a:cs typeface="Times New Roman" pitchFamily="18" charset="0"/>
            </a:endParaRPr>
          </a:p>
          <a:p>
            <a:pPr algn="just"/>
            <a:r>
              <a:rPr lang="en-US" dirty="0">
                <a:ln w="18000">
                  <a:solidFill>
                    <a:schemeClr val="bg2">
                      <a:lumMod val="25000"/>
                    </a:schemeClr>
                  </a:solidFill>
                  <a:prstDash val="solid"/>
                  <a:miter lim="800000"/>
                </a:ln>
                <a:solidFill>
                  <a:schemeClr val="accent1">
                    <a:lumMod val="50000"/>
                  </a:schemeClr>
                </a:solidFill>
                <a:effectLst>
                  <a:outerShdw blurRad="25500" dist="23000" dir="7020000" algn="tl">
                    <a:srgbClr val="000000">
                      <a:alpha val="50000"/>
                    </a:srgbClr>
                  </a:outerShdw>
                </a:effectLst>
                <a:latin typeface="Times New Roman" pitchFamily="18" charset="0"/>
                <a:cs typeface="Times New Roman" pitchFamily="18" charset="0"/>
              </a:rPr>
              <a:t>     PPU has also taken out evaluation of departmental programs. The following studies have </a:t>
            </a:r>
          </a:p>
          <a:p>
            <a:pPr algn="just"/>
            <a:r>
              <a:rPr lang="en-US" dirty="0">
                <a:ln w="18000">
                  <a:solidFill>
                    <a:schemeClr val="bg2">
                      <a:lumMod val="25000"/>
                    </a:schemeClr>
                  </a:solidFill>
                  <a:prstDash val="solid"/>
                  <a:miter lim="800000"/>
                </a:ln>
                <a:solidFill>
                  <a:schemeClr val="accent1">
                    <a:lumMod val="50000"/>
                  </a:schemeClr>
                </a:solidFill>
                <a:effectLst>
                  <a:outerShdw blurRad="25500" dist="23000" dir="7020000" algn="tl">
                    <a:srgbClr val="000000">
                      <a:alpha val="50000"/>
                    </a:srgbClr>
                  </a:outerShdw>
                </a:effectLst>
                <a:latin typeface="Times New Roman" pitchFamily="18" charset="0"/>
                <a:cs typeface="Times New Roman" pitchFamily="18" charset="0"/>
              </a:rPr>
              <a:t>       been taken up by PPU.</a:t>
            </a:r>
          </a:p>
          <a:p>
            <a:endParaRPr lang="en-US" dirty="0"/>
          </a:p>
        </p:txBody>
      </p:sp>
    </p:spTree>
    <p:extLst>
      <p:ext uri="{BB962C8B-B14F-4D97-AF65-F5344CB8AC3E}">
        <p14:creationId xmlns:p14="http://schemas.microsoft.com/office/powerpoint/2010/main" xmlns="" val="2408528012"/>
      </p:ext>
    </p:extLst>
  </p:cSld>
  <p:clrMapOvr>
    <a:masterClrMapping/>
  </p:clrMapOvr>
  <p:transition spd="slow" advTm="0">
    <p:wheel spokes="3"/>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527605"/>
            <a:ext cx="7932730" cy="610820"/>
          </a:xfrm>
        </p:spPr>
        <p:txBody>
          <a:bodyPr>
            <a:noAutofit/>
          </a:bodyPr>
          <a:lstStyle/>
          <a:p>
            <a:pPr algn="ctr"/>
            <a:r>
              <a:rPr lang="en-US" sz="2800" b="1" u="sng" dirty="0" smtClean="0">
                <a:solidFill>
                  <a:srgbClr val="0070C0"/>
                </a:solidFill>
                <a:latin typeface="Times New Roman" pitchFamily="18" charset="0"/>
                <a:cs typeface="Times New Roman" pitchFamily="18" charset="0"/>
              </a:rPr>
              <a:t>Function of Directorate of State Education Research and Training </a:t>
            </a:r>
            <a:br>
              <a:rPr lang="en-US" sz="2800" b="1" u="sng" dirty="0" smtClean="0">
                <a:solidFill>
                  <a:srgbClr val="0070C0"/>
                </a:solidFill>
                <a:latin typeface="Times New Roman" pitchFamily="18" charset="0"/>
                <a:cs typeface="Times New Roman" pitchFamily="18" charset="0"/>
              </a:rPr>
            </a:br>
            <a:r>
              <a:rPr lang="en-US" sz="2800" b="1" u="sng" dirty="0" smtClean="0">
                <a:solidFill>
                  <a:srgbClr val="0070C0"/>
                </a:solidFill>
                <a:latin typeface="Times New Roman" pitchFamily="18" charset="0"/>
                <a:cs typeface="Times New Roman" pitchFamily="18" charset="0"/>
              </a:rPr>
              <a:t>(DSERT)</a:t>
            </a:r>
            <a:endParaRPr lang="en-US" sz="2800" b="1" u="sng" dirty="0">
              <a:solidFill>
                <a:srgbClr val="0070C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10000"/>
          </a:bodyPr>
          <a:lstStyle/>
          <a:p>
            <a:pPr>
              <a:buNone/>
            </a:pPr>
            <a:endParaRPr lang="en-US" sz="3600" b="1" dirty="0" smtClean="0"/>
          </a:p>
          <a:p>
            <a:pPr algn="just"/>
            <a:r>
              <a:rPr lang="en-US" sz="2200" dirty="0" smtClean="0">
                <a:latin typeface="Times New Roman" pitchFamily="18" charset="0"/>
                <a:cs typeface="Times New Roman" pitchFamily="18" charset="0"/>
              </a:rPr>
              <a:t>Maintaining and improving quality of education in primary and secondary schools in the state,</a:t>
            </a:r>
          </a:p>
          <a:p>
            <a:pPr algn="just"/>
            <a:r>
              <a:rPr lang="en-US" sz="2200" dirty="0" smtClean="0">
                <a:latin typeface="Times New Roman" pitchFamily="18" charset="0"/>
                <a:cs typeface="Times New Roman" pitchFamily="18" charset="0"/>
              </a:rPr>
              <a:t>Management of teacher education in the state (both pre service and in service education) both at the elementary education and secondary education levels,</a:t>
            </a:r>
          </a:p>
          <a:p>
            <a:pPr algn="just"/>
            <a:r>
              <a:rPr lang="en-US" sz="2200" dirty="0" smtClean="0">
                <a:latin typeface="Times New Roman" pitchFamily="18" charset="0"/>
                <a:cs typeface="Times New Roman" pitchFamily="18" charset="0"/>
              </a:rPr>
              <a:t>Management of Government Colleges of teacher education, District Institutes of Education and Training and other Government teacher training institution</a:t>
            </a:r>
          </a:p>
          <a:p>
            <a:pPr algn="just"/>
            <a:r>
              <a:rPr lang="en-US" sz="2200" b="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Preparation and revision of curriculum for various courses coming under school education,</a:t>
            </a:r>
          </a:p>
          <a:p>
            <a:pPr algn="just">
              <a:buNone/>
            </a:pP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endParaRPr lang="en-US" b="1" dirty="0" smtClean="0">
              <a:latin typeface="Times New Roman" pitchFamily="18" charset="0"/>
              <a:cs typeface="Times New Roman" pitchFamily="18" charset="0"/>
            </a:endParaRPr>
          </a:p>
        </p:txBody>
      </p:sp>
      <p:pic>
        <p:nvPicPr>
          <p:cNvPr id="5" name="calmpiano.mid">
            <a:hlinkClick r:id="" action="ppaction://media"/>
          </p:cNvPr>
          <p:cNvPicPr>
            <a:picLocks noRot="1" noChangeAspect="1"/>
          </p:cNvPicPr>
          <p:nvPr>
            <a:audioFile r:link="rId1"/>
          </p:nvPr>
        </p:nvPicPr>
        <p:blipFill>
          <a:blip r:embed="rId3"/>
          <a:stretch>
            <a:fillRect/>
          </a:stretch>
        </p:blipFill>
        <p:spPr>
          <a:xfrm>
            <a:off x="8839200" y="6553200"/>
            <a:ext cx="304800" cy="304800"/>
          </a:xfrm>
          <a:prstGeom prst="rect">
            <a:avLst/>
          </a:prstGeom>
        </p:spPr>
      </p:pic>
    </p:spTree>
    <p:extLst>
      <p:ext uri="{BB962C8B-B14F-4D97-AF65-F5344CB8AC3E}">
        <p14:creationId xmlns:p14="http://schemas.microsoft.com/office/powerpoint/2010/main" xmlns="" val="4103309497"/>
      </p:ext>
    </p:extLst>
  </p:cSld>
  <p:clrMapOvr>
    <a:masterClrMapping/>
  </p:clrMapOvr>
  <p:transition spd="slow" advTm="0">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1500"/>
                                  </p:stCondLst>
                                  <p:childTnLst>
                                    <p:animRot by="21600000">
                                      <p:cBhvr>
                                        <p:cTn id="6" dur="5000" fill="hold"/>
                                        <p:tgtEl>
                                          <p:spTgt spid="2"/>
                                        </p:tgtEl>
                                        <p:attrNameLst>
                                          <p:attrName>r</p:attrName>
                                        </p:attrNameLst>
                                      </p:cBhvr>
                                    </p:animRot>
                                  </p:childTnLst>
                                </p:cTn>
                              </p:par>
                            </p:childTnLst>
                          </p:cTn>
                        </p:par>
                        <p:par>
                          <p:cTn id="7" fill="hold">
                            <p:stCondLst>
                              <p:cond delay="6500"/>
                            </p:stCondLst>
                            <p:childTnLst>
                              <p:par>
                                <p:cTn id="8" presetID="7" presetClass="exit" presetSubtype="4" fill="hold" nodeType="afterEffect">
                                  <p:stCondLst>
                                    <p:cond delay="1500"/>
                                  </p:stCondLst>
                                  <p:childTnLst>
                                    <p:anim calcmode="lin" valueType="num">
                                      <p:cBhvr additive="base">
                                        <p:cTn id="9" dur="50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0" dur="5000"/>
                                        <p:tgtEl>
                                          <p:spTgt spid="3">
                                            <p:txEl>
                                              <p:pRg st="1" end="1"/>
                                            </p:txEl>
                                          </p:spTgt>
                                        </p:tgtEl>
                                        <p:attrNameLst>
                                          <p:attrName>ppt_y</p:attrName>
                                        </p:attrNameLst>
                                      </p:cBhvr>
                                      <p:tavLst>
                                        <p:tav tm="0">
                                          <p:val>
                                            <p:strVal val="ppt_y"/>
                                          </p:val>
                                        </p:tav>
                                        <p:tav tm="100000">
                                          <p:val>
                                            <p:strVal val="1+ppt_h/2"/>
                                          </p:val>
                                        </p:tav>
                                      </p:tavLst>
                                    </p:anim>
                                    <p:set>
                                      <p:cBhvr>
                                        <p:cTn id="11" dur="1" fill="hold">
                                          <p:stCondLst>
                                            <p:cond delay="4999"/>
                                          </p:stCondLst>
                                        </p:cTn>
                                        <p:tgtEl>
                                          <p:spTgt spid="3">
                                            <p:txEl>
                                              <p:pRg st="1" end="1"/>
                                            </p:txEl>
                                          </p:spTgt>
                                        </p:tgtEl>
                                        <p:attrNameLst>
                                          <p:attrName>style.visibility</p:attrName>
                                        </p:attrNameLst>
                                      </p:cBhvr>
                                      <p:to>
                                        <p:strVal val="hidden"/>
                                      </p:to>
                                    </p:set>
                                  </p:childTnLst>
                                </p:cTn>
                              </p:par>
                            </p:childTnLst>
                          </p:cTn>
                        </p:par>
                        <p:par>
                          <p:cTn id="12" fill="hold">
                            <p:stCondLst>
                              <p:cond delay="13000"/>
                            </p:stCondLst>
                            <p:childTnLst>
                              <p:par>
                                <p:cTn id="13" presetID="7" presetClass="exit" presetSubtype="4" fill="hold" nodeType="afterEffect">
                                  <p:stCondLst>
                                    <p:cond delay="1500"/>
                                  </p:stCondLst>
                                  <p:childTnLst>
                                    <p:anim calcmode="lin" valueType="num">
                                      <p:cBhvr additive="base">
                                        <p:cTn id="14" dur="50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5" dur="5000"/>
                                        <p:tgtEl>
                                          <p:spTgt spid="3">
                                            <p:txEl>
                                              <p:pRg st="2" end="2"/>
                                            </p:txEl>
                                          </p:spTgt>
                                        </p:tgtEl>
                                        <p:attrNameLst>
                                          <p:attrName>ppt_y</p:attrName>
                                        </p:attrNameLst>
                                      </p:cBhvr>
                                      <p:tavLst>
                                        <p:tav tm="0">
                                          <p:val>
                                            <p:strVal val="ppt_y"/>
                                          </p:val>
                                        </p:tav>
                                        <p:tav tm="100000">
                                          <p:val>
                                            <p:strVal val="1+ppt_h/2"/>
                                          </p:val>
                                        </p:tav>
                                      </p:tavLst>
                                    </p:anim>
                                    <p:set>
                                      <p:cBhvr>
                                        <p:cTn id="16" dur="1" fill="hold">
                                          <p:stCondLst>
                                            <p:cond delay="4999"/>
                                          </p:stCondLst>
                                        </p:cTn>
                                        <p:tgtEl>
                                          <p:spTgt spid="3">
                                            <p:txEl>
                                              <p:pRg st="2" end="2"/>
                                            </p:txEl>
                                          </p:spTgt>
                                        </p:tgtEl>
                                        <p:attrNameLst>
                                          <p:attrName>style.visibility</p:attrName>
                                        </p:attrNameLst>
                                      </p:cBhvr>
                                      <p:to>
                                        <p:strVal val="hidden"/>
                                      </p:to>
                                    </p:set>
                                  </p:childTnLst>
                                </p:cTn>
                              </p:par>
                            </p:childTnLst>
                          </p:cTn>
                        </p:par>
                        <p:par>
                          <p:cTn id="17" fill="hold">
                            <p:stCondLst>
                              <p:cond delay="19500"/>
                            </p:stCondLst>
                            <p:childTnLst>
                              <p:par>
                                <p:cTn id="18" presetID="7" presetClass="exit" presetSubtype="4" fill="hold" nodeType="afterEffect">
                                  <p:stCondLst>
                                    <p:cond delay="1500"/>
                                  </p:stCondLst>
                                  <p:childTnLst>
                                    <p:anim calcmode="lin" valueType="num">
                                      <p:cBhvr additive="base">
                                        <p:cTn id="19" dur="50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0"/>
                                        <p:tgtEl>
                                          <p:spTgt spid="3">
                                            <p:txEl>
                                              <p:pRg st="3" end="3"/>
                                            </p:txEl>
                                          </p:spTgt>
                                        </p:tgtEl>
                                        <p:attrNameLst>
                                          <p:attrName>ppt_y</p:attrName>
                                        </p:attrNameLst>
                                      </p:cBhvr>
                                      <p:tavLst>
                                        <p:tav tm="0">
                                          <p:val>
                                            <p:strVal val="ppt_y"/>
                                          </p:val>
                                        </p:tav>
                                        <p:tav tm="100000">
                                          <p:val>
                                            <p:strVal val="1+ppt_h/2"/>
                                          </p:val>
                                        </p:tav>
                                      </p:tavLst>
                                    </p:anim>
                                    <p:set>
                                      <p:cBhvr>
                                        <p:cTn id="21" dur="1" fill="hold">
                                          <p:stCondLst>
                                            <p:cond delay="4999"/>
                                          </p:stCondLst>
                                        </p:cTn>
                                        <p:tgtEl>
                                          <p:spTgt spid="3">
                                            <p:txEl>
                                              <p:pRg st="3" end="3"/>
                                            </p:txEl>
                                          </p:spTgt>
                                        </p:tgtEl>
                                        <p:attrNameLst>
                                          <p:attrName>style.visibility</p:attrName>
                                        </p:attrNameLst>
                                      </p:cBhvr>
                                      <p:to>
                                        <p:strVal val="hidden"/>
                                      </p:to>
                                    </p:set>
                                  </p:childTnLst>
                                </p:cTn>
                              </p:par>
                            </p:childTnLst>
                          </p:cTn>
                        </p:par>
                        <p:par>
                          <p:cTn id="22" fill="hold">
                            <p:stCondLst>
                              <p:cond delay="26000"/>
                            </p:stCondLst>
                            <p:childTnLst>
                              <p:par>
                                <p:cTn id="23" presetID="7" presetClass="exit" presetSubtype="4" fill="hold" nodeType="afterEffect">
                                  <p:stCondLst>
                                    <p:cond delay="1500"/>
                                  </p:stCondLst>
                                  <p:childTnLst>
                                    <p:anim calcmode="lin" valueType="num">
                                      <p:cBhvr additive="base">
                                        <p:cTn id="24" dur="5000"/>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0"/>
                                        <p:tgtEl>
                                          <p:spTgt spid="3">
                                            <p:txEl>
                                              <p:pRg st="4" end="4"/>
                                            </p:txEl>
                                          </p:spTgt>
                                        </p:tgtEl>
                                        <p:attrNameLst>
                                          <p:attrName>ppt_y</p:attrName>
                                        </p:attrNameLst>
                                      </p:cBhvr>
                                      <p:tavLst>
                                        <p:tav tm="0">
                                          <p:val>
                                            <p:strVal val="ppt_y"/>
                                          </p:val>
                                        </p:tav>
                                        <p:tav tm="100000">
                                          <p:val>
                                            <p:strVal val="1+ppt_h/2"/>
                                          </p:val>
                                        </p:tav>
                                      </p:tavLst>
                                    </p:anim>
                                    <p:set>
                                      <p:cBhvr>
                                        <p:cTn id="26" dur="1" fill="hold">
                                          <p:stCondLst>
                                            <p:cond delay="4999"/>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p:cTn id="2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1669" y="533400"/>
            <a:ext cx="8093365" cy="5644290"/>
          </a:xfrm>
        </p:spPr>
        <p:txBody>
          <a:bodyPr>
            <a:normAutofit/>
          </a:bodyPr>
          <a:lstStyle/>
          <a:p>
            <a:endParaRPr lang="en-US" sz="2000" dirty="0" smtClean="0"/>
          </a:p>
          <a:p>
            <a:r>
              <a:rPr lang="en-US" sz="2000" dirty="0" smtClean="0">
                <a:latin typeface="Times New Roman" pitchFamily="18" charset="0"/>
                <a:cs typeface="Times New Roman" pitchFamily="18" charset="0"/>
              </a:rPr>
              <a:t>Preparation, production and distribution of teachers’ hand Books, resource materials, training manuals for –</a:t>
            </a:r>
          </a:p>
          <a:p>
            <a:pPr>
              <a:buNone/>
            </a:pP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i</a:t>
            </a:r>
            <a:r>
              <a:rPr lang="en-US" sz="2000" dirty="0" smtClean="0">
                <a:latin typeface="Times New Roman" pitchFamily="18" charset="0"/>
                <a:cs typeface="Times New Roman" pitchFamily="18" charset="0"/>
              </a:rPr>
              <a:t>) Standards I to X,</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(ii) Diploma in Education Course,</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(iii) Special Courses like Music, Dance, Drama, Drawing &amp; Painting, Sanskrit, Commerce, SUPW, etc.,</a:t>
            </a:r>
          </a:p>
          <a:p>
            <a:r>
              <a:rPr lang="en-US" sz="2000" dirty="0" smtClean="0">
                <a:latin typeface="Times New Roman" pitchFamily="18" charset="0"/>
                <a:cs typeface="Times New Roman" pitchFamily="18" charset="0"/>
              </a:rPr>
              <a:t>Promoting Science Education in the state. </a:t>
            </a:r>
          </a:p>
          <a:p>
            <a:r>
              <a:rPr lang="en-US" sz="2000" dirty="0" smtClean="0">
                <a:latin typeface="Times New Roman" pitchFamily="18" charset="0"/>
                <a:cs typeface="Times New Roman" pitchFamily="18" charset="0"/>
              </a:rPr>
              <a:t> Procurement and supply of Teaching Learning Materials (TLMs) and resource books to schools,</a:t>
            </a:r>
          </a:p>
          <a:p>
            <a:r>
              <a:rPr lang="en-US" sz="2000" dirty="0" smtClean="0">
                <a:latin typeface="Times New Roman" pitchFamily="18" charset="0"/>
                <a:cs typeface="Times New Roman" pitchFamily="18" charset="0"/>
              </a:rPr>
              <a:t>Designing and implementing in service teacher training courses in content, pedagogy, innovative methods like theatre in education, use of low cost and no cost teaching learning materials in schools, etc.,</a:t>
            </a:r>
            <a:br>
              <a:rPr lang="en-US" sz="2000" dirty="0" smtClean="0">
                <a:latin typeface="Times New Roman" pitchFamily="18" charset="0"/>
                <a:cs typeface="Times New Roman" pitchFamily="18" charset="0"/>
              </a:rPr>
            </a:br>
            <a:endParaRPr lang="en-US" sz="2000" dirty="0" smtClean="0">
              <a:latin typeface="Times New Roman" pitchFamily="18" charset="0"/>
              <a:cs typeface="Times New Roman" pitchFamily="18" charset="0"/>
            </a:endParaRPr>
          </a:p>
          <a:p>
            <a:pPr>
              <a:buNone/>
            </a:pPr>
            <a:endParaRPr lang="en-US" sz="2000" dirty="0" smtClean="0"/>
          </a:p>
        </p:txBody>
      </p:sp>
      <p:pic>
        <p:nvPicPr>
          <p:cNvPr id="5" name="calmpiano.mid">
            <a:hlinkClick r:id="" action="ppaction://media"/>
          </p:cNvPr>
          <p:cNvPicPr>
            <a:picLocks noRot="1" noChangeAspect="1"/>
          </p:cNvPicPr>
          <p:nvPr>
            <a:audioFile r:link="rId1"/>
          </p:nvPr>
        </p:nvPicPr>
        <p:blipFill>
          <a:blip r:embed="rId3"/>
          <a:stretch>
            <a:fillRect/>
          </a:stretch>
        </p:blipFill>
        <p:spPr>
          <a:xfrm>
            <a:off x="8839200" y="6553200"/>
            <a:ext cx="304800" cy="304800"/>
          </a:xfrm>
          <a:prstGeom prst="rect">
            <a:avLst/>
          </a:prstGeom>
        </p:spPr>
      </p:pic>
    </p:spTree>
    <p:extLst>
      <p:ext uri="{BB962C8B-B14F-4D97-AF65-F5344CB8AC3E}">
        <p14:creationId xmlns:p14="http://schemas.microsoft.com/office/powerpoint/2010/main" xmlns="" val="4103309497"/>
      </p:ext>
    </p:extLst>
  </p:cSld>
  <p:clrMapOvr>
    <a:masterClrMapping/>
  </p:clrMapOvr>
  <p:transition spd="slow" advTm="0">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775" fill="hold"/>
                                        <p:tgtEl>
                                          <p:spTgt spid="5"/>
                                        </p:tgtEl>
                                      </p:cBhvr>
                                    </p:cmd>
                                  </p:childTnLst>
                                </p:cTn>
                              </p:par>
                            </p:childTnLst>
                          </p:cTn>
                        </p:par>
                        <p:par>
                          <p:cTn id="7" fill="hold">
                            <p:stCondLst>
                              <p:cond delay="19775"/>
                            </p:stCondLst>
                            <p:childTnLst>
                              <p:par>
                                <p:cTn id="8" presetID="2" presetClass="exit" presetSubtype="1" fill="hold" nodeType="afterEffect">
                                  <p:stCondLst>
                                    <p:cond delay="0"/>
                                  </p:stCondLst>
                                  <p:iterate type="wd">
                                    <p:tmPct val="10000"/>
                                  </p:iterate>
                                  <p:childTnLst>
                                    <p:anim calcmode="lin" valueType="num">
                                      <p:cBhvr additive="base">
                                        <p:cTn id="9" dur="50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0" dur="5000"/>
                                        <p:tgtEl>
                                          <p:spTgt spid="3">
                                            <p:txEl>
                                              <p:pRg st="1" end="1"/>
                                            </p:txEl>
                                          </p:spTgt>
                                        </p:tgtEl>
                                        <p:attrNameLst>
                                          <p:attrName>ppt_y</p:attrName>
                                        </p:attrNameLst>
                                      </p:cBhvr>
                                      <p:tavLst>
                                        <p:tav tm="0">
                                          <p:val>
                                            <p:strVal val="ppt_y"/>
                                          </p:val>
                                        </p:tav>
                                        <p:tav tm="100000">
                                          <p:val>
                                            <p:strVal val="0-ppt_h/2"/>
                                          </p:val>
                                        </p:tav>
                                      </p:tavLst>
                                    </p:anim>
                                    <p:set>
                                      <p:cBhvr>
                                        <p:cTn id="11" dur="1" fill="hold">
                                          <p:stCondLst>
                                            <p:cond delay="4999"/>
                                          </p:stCondLst>
                                        </p:cTn>
                                        <p:tgtEl>
                                          <p:spTgt spid="3">
                                            <p:txEl>
                                              <p:pRg st="1" end="1"/>
                                            </p:txEl>
                                          </p:spTgt>
                                        </p:tgtEl>
                                        <p:attrNameLst>
                                          <p:attrName>style.visibility</p:attrName>
                                        </p:attrNameLst>
                                      </p:cBhvr>
                                      <p:to>
                                        <p:strVal val="hidden"/>
                                      </p:to>
                                    </p:set>
                                  </p:childTnLst>
                                </p:cTn>
                              </p:par>
                            </p:childTnLst>
                          </p:cTn>
                        </p:par>
                        <p:par>
                          <p:cTn id="12" fill="hold">
                            <p:stCondLst>
                              <p:cond delay="33275"/>
                            </p:stCondLst>
                            <p:childTnLst>
                              <p:par>
                                <p:cTn id="13" presetID="2" presetClass="exit" presetSubtype="1" fill="hold" nodeType="afterEffect">
                                  <p:stCondLst>
                                    <p:cond delay="0"/>
                                  </p:stCondLst>
                                  <p:iterate type="wd">
                                    <p:tmPct val="10000"/>
                                  </p:iterate>
                                  <p:childTnLst>
                                    <p:anim calcmode="lin" valueType="num">
                                      <p:cBhvr additive="base">
                                        <p:cTn id="14" dur="50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5" dur="5000"/>
                                        <p:tgtEl>
                                          <p:spTgt spid="3">
                                            <p:txEl>
                                              <p:pRg st="2" end="2"/>
                                            </p:txEl>
                                          </p:spTgt>
                                        </p:tgtEl>
                                        <p:attrNameLst>
                                          <p:attrName>ppt_y</p:attrName>
                                        </p:attrNameLst>
                                      </p:cBhvr>
                                      <p:tavLst>
                                        <p:tav tm="0">
                                          <p:val>
                                            <p:strVal val="ppt_y"/>
                                          </p:val>
                                        </p:tav>
                                        <p:tav tm="100000">
                                          <p:val>
                                            <p:strVal val="0-ppt_h/2"/>
                                          </p:val>
                                        </p:tav>
                                      </p:tavLst>
                                    </p:anim>
                                    <p:set>
                                      <p:cBhvr>
                                        <p:cTn id="16" dur="1" fill="hold">
                                          <p:stCondLst>
                                            <p:cond delay="4999"/>
                                          </p:stCondLst>
                                        </p:cTn>
                                        <p:tgtEl>
                                          <p:spTgt spid="3">
                                            <p:txEl>
                                              <p:pRg st="2" end="2"/>
                                            </p:txEl>
                                          </p:spTgt>
                                        </p:tgtEl>
                                        <p:attrNameLst>
                                          <p:attrName>style.visibility</p:attrName>
                                        </p:attrNameLst>
                                      </p:cBhvr>
                                      <p:to>
                                        <p:strVal val="hidden"/>
                                      </p:to>
                                    </p:set>
                                  </p:childTnLst>
                                </p:cTn>
                              </p:par>
                            </p:childTnLst>
                          </p:cTn>
                        </p:par>
                        <p:par>
                          <p:cTn id="17" fill="hold">
                            <p:stCondLst>
                              <p:cond delay="58275"/>
                            </p:stCondLst>
                            <p:childTnLst>
                              <p:par>
                                <p:cTn id="18" presetID="2" presetClass="exit" presetSubtype="1" fill="hold" nodeType="afterEffect">
                                  <p:stCondLst>
                                    <p:cond delay="0"/>
                                  </p:stCondLst>
                                  <p:iterate type="wd">
                                    <p:tmPct val="10000"/>
                                  </p:iterate>
                                  <p:childTnLst>
                                    <p:anim calcmode="lin" valueType="num">
                                      <p:cBhvr additive="base">
                                        <p:cTn id="19" dur="50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0"/>
                                        <p:tgtEl>
                                          <p:spTgt spid="3">
                                            <p:txEl>
                                              <p:pRg st="3" end="3"/>
                                            </p:txEl>
                                          </p:spTgt>
                                        </p:tgtEl>
                                        <p:attrNameLst>
                                          <p:attrName>ppt_y</p:attrName>
                                        </p:attrNameLst>
                                      </p:cBhvr>
                                      <p:tavLst>
                                        <p:tav tm="0">
                                          <p:val>
                                            <p:strVal val="ppt_y"/>
                                          </p:val>
                                        </p:tav>
                                        <p:tav tm="100000">
                                          <p:val>
                                            <p:strVal val="0-ppt_h/2"/>
                                          </p:val>
                                        </p:tav>
                                      </p:tavLst>
                                    </p:anim>
                                    <p:set>
                                      <p:cBhvr>
                                        <p:cTn id="21" dur="1" fill="hold">
                                          <p:stCondLst>
                                            <p:cond delay="4999"/>
                                          </p:stCondLst>
                                        </p:cTn>
                                        <p:tgtEl>
                                          <p:spTgt spid="3">
                                            <p:txEl>
                                              <p:pRg st="3" end="3"/>
                                            </p:txEl>
                                          </p:spTgt>
                                        </p:tgtEl>
                                        <p:attrNameLst>
                                          <p:attrName>style.visibility</p:attrName>
                                        </p:attrNameLst>
                                      </p:cBhvr>
                                      <p:to>
                                        <p:strVal val="hidden"/>
                                      </p:to>
                                    </p:set>
                                  </p:childTnLst>
                                </p:cTn>
                              </p:par>
                            </p:childTnLst>
                          </p:cTn>
                        </p:par>
                        <p:par>
                          <p:cTn id="22" fill="hold">
                            <p:stCondLst>
                              <p:cond delay="66275"/>
                            </p:stCondLst>
                            <p:childTnLst>
                              <p:par>
                                <p:cTn id="23" presetID="2" presetClass="exit" presetSubtype="1" fill="hold" nodeType="afterEffect">
                                  <p:stCondLst>
                                    <p:cond delay="0"/>
                                  </p:stCondLst>
                                  <p:iterate type="wd">
                                    <p:tmPct val="10000"/>
                                  </p:iterate>
                                  <p:childTnLst>
                                    <p:anim calcmode="lin" valueType="num">
                                      <p:cBhvr additive="base">
                                        <p:cTn id="24" dur="5000"/>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0"/>
                                        <p:tgtEl>
                                          <p:spTgt spid="3">
                                            <p:txEl>
                                              <p:pRg st="4" end="4"/>
                                            </p:txEl>
                                          </p:spTgt>
                                        </p:tgtEl>
                                        <p:attrNameLst>
                                          <p:attrName>ppt_y</p:attrName>
                                        </p:attrNameLst>
                                      </p:cBhvr>
                                      <p:tavLst>
                                        <p:tav tm="0">
                                          <p:val>
                                            <p:strVal val="ppt_y"/>
                                          </p:val>
                                        </p:tav>
                                        <p:tav tm="100000">
                                          <p:val>
                                            <p:strVal val="0-ppt_h/2"/>
                                          </p:val>
                                        </p:tav>
                                      </p:tavLst>
                                    </p:anim>
                                    <p:set>
                                      <p:cBhvr>
                                        <p:cTn id="26" dur="1" fill="hold">
                                          <p:stCondLst>
                                            <p:cond delay="4999"/>
                                          </p:stCondLst>
                                        </p:cTn>
                                        <p:tgtEl>
                                          <p:spTgt spid="3">
                                            <p:txEl>
                                              <p:pRg st="4" end="4"/>
                                            </p:txEl>
                                          </p:spTgt>
                                        </p:tgtEl>
                                        <p:attrNameLst>
                                          <p:attrName>style.visibility</p:attrName>
                                        </p:attrNameLst>
                                      </p:cBhvr>
                                      <p:to>
                                        <p:strVal val="hidden"/>
                                      </p:to>
                                    </p:set>
                                  </p:childTnLst>
                                </p:cTn>
                              </p:par>
                            </p:childTnLst>
                          </p:cTn>
                        </p:par>
                        <p:par>
                          <p:cTn id="27" fill="hold">
                            <p:stCondLst>
                              <p:cond delay="79275"/>
                            </p:stCondLst>
                            <p:childTnLst>
                              <p:par>
                                <p:cTn id="28" presetID="2" presetClass="exit" presetSubtype="1" fill="hold" nodeType="afterEffect">
                                  <p:stCondLst>
                                    <p:cond delay="0"/>
                                  </p:stCondLst>
                                  <p:iterate type="wd">
                                    <p:tmPct val="10000"/>
                                  </p:iterate>
                                  <p:childTnLst>
                                    <p:anim calcmode="lin" valueType="num">
                                      <p:cBhvr additive="base">
                                        <p:cTn id="29" dur="5000"/>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0"/>
                                        <p:tgtEl>
                                          <p:spTgt spid="3">
                                            <p:txEl>
                                              <p:pRg st="5" end="5"/>
                                            </p:txEl>
                                          </p:spTgt>
                                        </p:tgtEl>
                                        <p:attrNameLst>
                                          <p:attrName>ppt_y</p:attrName>
                                        </p:attrNameLst>
                                      </p:cBhvr>
                                      <p:tavLst>
                                        <p:tav tm="0">
                                          <p:val>
                                            <p:strVal val="ppt_y"/>
                                          </p:val>
                                        </p:tav>
                                        <p:tav tm="100000">
                                          <p:val>
                                            <p:strVal val="0-ppt_h/2"/>
                                          </p:val>
                                        </p:tav>
                                      </p:tavLst>
                                    </p:anim>
                                    <p:set>
                                      <p:cBhvr>
                                        <p:cTn id="31" dur="1" fill="hold">
                                          <p:stCondLst>
                                            <p:cond delay="4999"/>
                                          </p:stCondLst>
                                        </p:cTn>
                                        <p:tgtEl>
                                          <p:spTgt spid="3">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20000">
                <p:cTn id="32"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1669" y="457200"/>
            <a:ext cx="8093365" cy="5720490"/>
          </a:xfrm>
        </p:spPr>
        <p:txBody>
          <a:bodyPr/>
          <a:lstStyle/>
          <a:p>
            <a:pPr algn="just"/>
            <a:r>
              <a:rPr lang="en-US" dirty="0">
                <a:solidFill>
                  <a:srgbClr val="FF0000"/>
                </a:solidFill>
                <a:latin typeface="Times New Roman" pitchFamily="18" charset="0"/>
                <a:cs typeface="Times New Roman" pitchFamily="18" charset="0"/>
              </a:rPr>
              <a:t>Reference</a:t>
            </a:r>
          </a:p>
          <a:p>
            <a:pPr marL="0" indent="0" algn="just">
              <a:buNone/>
            </a:pPr>
            <a:r>
              <a:rPr lang="en-US" dirty="0">
                <a:solidFill>
                  <a:srgbClr val="FF0000"/>
                </a:solidFill>
                <a:latin typeface="Times New Roman" pitchFamily="18" charset="0"/>
                <a:cs typeface="Times New Roman" pitchFamily="18" charset="0"/>
                <a:hlinkClick r:id="rId2"/>
              </a:rPr>
              <a:t>https://ncert.nic.in/</a:t>
            </a:r>
            <a:endParaRPr lang="en-US" dirty="0">
              <a:solidFill>
                <a:srgbClr val="FF0000"/>
              </a:solidFill>
              <a:latin typeface="Times New Roman" pitchFamily="18" charset="0"/>
              <a:cs typeface="Times New Roman" pitchFamily="18" charset="0"/>
            </a:endParaRPr>
          </a:p>
          <a:p>
            <a:pPr marL="0" indent="0" algn="just">
              <a:buNone/>
            </a:pPr>
            <a:r>
              <a:rPr lang="en-US" dirty="0">
                <a:solidFill>
                  <a:srgbClr val="FF0000"/>
                </a:solidFill>
                <a:latin typeface="Times New Roman" pitchFamily="18" charset="0"/>
                <a:cs typeface="Times New Roman" pitchFamily="18" charset="0"/>
                <a:hlinkClick r:id="rId3"/>
              </a:rPr>
              <a:t>https://www.education.gov.in/en</a:t>
            </a:r>
            <a:endParaRPr lang="en-US" dirty="0">
              <a:solidFill>
                <a:srgbClr val="FF0000"/>
              </a:solidFill>
              <a:latin typeface="Times New Roman" pitchFamily="18" charset="0"/>
              <a:cs typeface="Times New Roman" pitchFamily="18" charset="0"/>
            </a:endParaRPr>
          </a:p>
          <a:p>
            <a:pPr marL="0" indent="0" algn="just">
              <a:buNone/>
            </a:pPr>
            <a:r>
              <a:rPr lang="en-US" dirty="0">
                <a:solidFill>
                  <a:srgbClr val="FF0000"/>
                </a:solidFill>
                <a:latin typeface="Times New Roman" pitchFamily="18" charset="0"/>
                <a:cs typeface="Times New Roman" pitchFamily="18" charset="0"/>
                <a:hlinkClick r:id="rId4"/>
              </a:rPr>
              <a:t>http://dsert.kar.nic.in/index.asp</a:t>
            </a:r>
            <a:endParaRPr lang="en-US" dirty="0">
              <a:solidFill>
                <a:srgbClr val="FF0000"/>
              </a:solidFill>
              <a:latin typeface="Times New Roman" pitchFamily="18" charset="0"/>
              <a:cs typeface="Times New Roman" pitchFamily="18" charset="0"/>
            </a:endParaRPr>
          </a:p>
          <a:p>
            <a:pPr marL="0" indent="0" algn="just">
              <a:buNone/>
            </a:pPr>
            <a:endParaRPr lang="en-US">
              <a:solidFill>
                <a:srgbClr val="FF0000"/>
              </a:solidFill>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xmlns="" val="2619596490"/>
      </p:ext>
    </p:extLst>
  </p:cSld>
  <p:clrMapOvr>
    <a:masterClrMapping/>
  </p:clrMapOvr>
  <p:transition spd="slow" advTm="0">
    <p:wheel spokes="3"/>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1669" y="457200"/>
            <a:ext cx="8093365" cy="5720490"/>
          </a:xfrm>
        </p:spPr>
        <p:txBody>
          <a:bodyPr>
            <a:normAutofit/>
          </a:bodyPr>
          <a:lstStyle/>
          <a:p>
            <a:pPr>
              <a:buNone/>
            </a:pPr>
            <a:endParaRPr lang="en-US" sz="3600" dirty="0" smtClean="0"/>
          </a:p>
          <a:p>
            <a:pPr>
              <a:buNone/>
            </a:pPr>
            <a:endParaRPr lang="en-US" sz="3600" dirty="0" smtClean="0"/>
          </a:p>
          <a:p>
            <a:pPr algn="ctr">
              <a:buNone/>
            </a:pPr>
            <a:r>
              <a:rPr lang="en-US" sz="9600" b="1" dirty="0" smtClean="0">
                <a:latin typeface="+mj-lt"/>
              </a:rPr>
              <a:t>THANK YOU</a:t>
            </a:r>
          </a:p>
        </p:txBody>
      </p:sp>
      <p:pic>
        <p:nvPicPr>
          <p:cNvPr id="5" name="calmpiano.mid">
            <a:hlinkClick r:id="" action="ppaction://media"/>
          </p:cNvPr>
          <p:cNvPicPr>
            <a:picLocks noRot="1" noChangeAspect="1"/>
          </p:cNvPicPr>
          <p:nvPr>
            <a:audioFile r:link="rId1"/>
          </p:nvPr>
        </p:nvPicPr>
        <p:blipFill>
          <a:blip r:embed="rId3"/>
          <a:stretch>
            <a:fillRect/>
          </a:stretch>
        </p:blipFill>
        <p:spPr>
          <a:xfrm>
            <a:off x="8839200" y="6553200"/>
            <a:ext cx="304800" cy="304800"/>
          </a:xfrm>
          <a:prstGeom prst="rect">
            <a:avLst/>
          </a:prstGeom>
        </p:spPr>
      </p:pic>
    </p:spTree>
    <p:extLst>
      <p:ext uri="{BB962C8B-B14F-4D97-AF65-F5344CB8AC3E}">
        <p14:creationId xmlns:p14="http://schemas.microsoft.com/office/powerpoint/2010/main" xmlns="" val="4103309497"/>
      </p:ext>
    </p:extLst>
  </p:cSld>
  <p:clrMapOvr>
    <a:masterClrMapping/>
  </p:clrMapOvr>
  <p:transition spd="slow" advTm="0">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5000" fill="hold"/>
                                        <p:tgtEl>
                                          <p:spTgt spid="3">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afterEffect">
                                  <p:stCondLst>
                                    <p:cond delay="0"/>
                                  </p:stCondLst>
                                  <p:childTnLst>
                                    <p:cmd type="call" cmd="playFrom(0.0)">
                                      <p:cBhvr>
                                        <p:cTn id="11" dur="19775" fill="hold"/>
                                        <p:tgtEl>
                                          <p:spTgt spid="5"/>
                                        </p:tgtEl>
                                      </p:cBhvr>
                                    </p:cmd>
                                  </p:childTnLst>
                                </p:cTn>
                              </p:par>
                            </p:childTnLst>
                          </p:cTn>
                        </p:par>
                      </p:childTnLst>
                    </p:cTn>
                  </p:par>
                </p:childTnLst>
              </p:cTn>
              <p:nextCondLst>
                <p:cond evt="onClick" delay="0">
                  <p:tgtEl>
                    <p:spTgt spid="5"/>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28601"/>
            <a:ext cx="8848045" cy="3047999"/>
          </a:xfrm>
        </p:spPr>
        <p:txBody>
          <a:bodyPr>
            <a:normAutofit/>
          </a:bodyPr>
          <a:lstStyle/>
          <a:p>
            <a:pPr algn="ctr"/>
            <a:endParaRPr lang="en-US" sz="2000" dirty="0">
              <a:solidFill>
                <a:schemeClr val="accent1">
                  <a:lumMod val="75000"/>
                </a:schemeClr>
              </a:solidFill>
            </a:endParaRPr>
          </a:p>
        </p:txBody>
      </p:sp>
      <p:sp>
        <p:nvSpPr>
          <p:cNvPr id="3" name="Subtitle 2"/>
          <p:cNvSpPr>
            <a:spLocks noGrp="1"/>
          </p:cNvSpPr>
          <p:nvPr>
            <p:ph type="subTitle" idx="1"/>
          </p:nvPr>
        </p:nvSpPr>
        <p:spPr>
          <a:xfrm>
            <a:off x="448964" y="1295400"/>
            <a:ext cx="8390236" cy="914400"/>
          </a:xfrm>
        </p:spPr>
        <p:txBody>
          <a:bodyPr>
            <a:normAutofit/>
          </a:bodyPr>
          <a:lstStyle/>
          <a:p>
            <a:r>
              <a:rPr lang="en-US" b="1" dirty="0" smtClean="0">
                <a:solidFill>
                  <a:schemeClr val="accent6">
                    <a:lumMod val="75000"/>
                  </a:schemeClr>
                </a:solidFill>
              </a:rPr>
              <a:t> </a:t>
            </a:r>
            <a:endParaRPr lang="en-US" b="1" dirty="0">
              <a:solidFill>
                <a:schemeClr val="accent6">
                  <a:lumMod val="75000"/>
                </a:schemeClr>
              </a:solidFill>
            </a:endParaRPr>
          </a:p>
        </p:txBody>
      </p:sp>
      <p:pic>
        <p:nvPicPr>
          <p:cNvPr id="6" name="calmpiano.mid">
            <a:hlinkClick r:id="" action="ppaction://media"/>
          </p:cNvPr>
          <p:cNvPicPr>
            <a:picLocks noRot="1" noChangeAspect="1"/>
          </p:cNvPicPr>
          <p:nvPr>
            <a:audioFile r:link="rId1"/>
          </p:nvPr>
        </p:nvPicPr>
        <p:blipFill>
          <a:blip r:embed="rId5"/>
          <a:stretch>
            <a:fillRect/>
          </a:stretch>
        </p:blipFill>
        <p:spPr>
          <a:xfrm>
            <a:off x="8686800" y="6553200"/>
            <a:ext cx="304800" cy="304800"/>
          </a:xfrm>
          <a:prstGeom prst="rect">
            <a:avLst/>
          </a:prstGeom>
        </p:spPr>
      </p:pic>
      <p:pic>
        <p:nvPicPr>
          <p:cNvPr id="1026" name="Picture 2" descr="C:\Users\vijayendra\Desktop\Screenshot 2021-06-11 222528.pn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228600" y="2967335"/>
            <a:ext cx="8763000" cy="954107"/>
          </a:xfrm>
          <a:prstGeom prst="rect">
            <a:avLst/>
          </a:prstGeom>
        </p:spPr>
        <p:txBody>
          <a:bodyPr wrap="square">
            <a:spAutoFit/>
          </a:bodyPr>
          <a:lstStyle/>
          <a:p>
            <a:pPr algn="ctr"/>
            <a:r>
              <a:rPr lang="en-US" sz="2800" b="1" dirty="0">
                <a:solidFill>
                  <a:srgbClr val="FF0000"/>
                </a:solidFill>
                <a:latin typeface="Times New Roman" pitchFamily="18" charset="0"/>
                <a:cs typeface="Times New Roman" pitchFamily="18" charset="0"/>
              </a:rPr>
              <a:t>After establishing NCERT Union Government rightly thought to establish similar bodies at state level .</a:t>
            </a:r>
          </a:p>
        </p:txBody>
      </p:sp>
    </p:spTree>
    <p:extLst>
      <p:ext uri="{BB962C8B-B14F-4D97-AF65-F5344CB8AC3E}">
        <p14:creationId xmlns:p14="http://schemas.microsoft.com/office/powerpoint/2010/main" xmlns="" val="363920370"/>
      </p:ext>
    </p:extLst>
  </p:cSld>
  <p:clrMapOvr>
    <a:masterClrMapping/>
  </p:clrMapOvr>
  <p:transition spd="slow" advTm="0">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
                                      <p:cBhvr>
                                        <p:cTn id="6" dur="1" fill="hold"/>
                                        <p:tgtEl>
                                          <p:spTgt spid="6"/>
                                        </p:tgtEl>
                                      </p:cBhvr>
                                    </p:cmd>
                                  </p:childTnLst>
                                </p:cTn>
                              </p:par>
                            </p:childTnLst>
                          </p:cTn>
                        </p:par>
                        <p:par>
                          <p:cTn id="7" fill="hold">
                            <p:stCondLst>
                              <p:cond delay="0"/>
                            </p:stCondLst>
                            <p:childTnLst>
                              <p:par>
                                <p:cTn id="8" presetID="5" presetClass="entr" presetSubtype="10" fill="hold" grpId="0" nodeType="afterEffect" nodePh="1">
                                  <p:stCondLst>
                                    <p:cond delay="0"/>
                                  </p:stCondLst>
                                  <p:endCondLst>
                                    <p:cond evt="begin" delay="0">
                                      <p:tn val="8"/>
                                    </p:cond>
                                  </p:endCondLst>
                                  <p:iterate type="wd">
                                    <p:tmPct val="10000"/>
                                  </p:iterate>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20000">
                <p:cTn id="11" repeatCount="indefinite" fill="hold" display="0">
                  <p:stCondLst>
                    <p:cond delay="indefinite"/>
                  </p:stCondLst>
                  <p:endCondLst>
                    <p:cond evt="onPrev" delay="0">
                      <p:tgtEl>
                        <p:sldTgt/>
                      </p:tgtEl>
                    </p:cond>
                    <p:cond evt="onStopAudio" delay="0">
                      <p:tgtEl>
                        <p:sldTgt/>
                      </p:tgtEl>
                    </p:cond>
                  </p:endCondLst>
                </p:cTn>
                <p:tgtEl>
                  <p:spTgt spid="6"/>
                </p:tgtEl>
              </p:cMediaNode>
            </p:audio>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endParaRPr lang="en-US" sz="2700" dirty="0">
              <a:solidFill>
                <a:srgbClr val="0070C0"/>
              </a:solidFill>
            </a:endParaRPr>
          </a:p>
        </p:txBody>
      </p:sp>
      <p:sp>
        <p:nvSpPr>
          <p:cNvPr id="5" name="Content Placeholder 4"/>
          <p:cNvSpPr>
            <a:spLocks noGrp="1"/>
          </p:cNvSpPr>
          <p:nvPr>
            <p:ph idx="1"/>
          </p:nvPr>
        </p:nvSpPr>
        <p:spPr>
          <a:xfrm>
            <a:off x="1295400" y="1295400"/>
            <a:ext cx="7696200" cy="5410199"/>
          </a:xfrm>
        </p:spPr>
        <p:txBody>
          <a:bodyPr>
            <a:normAutofit fontScale="92500" lnSpcReduction="20000"/>
          </a:bodyPr>
          <a:lstStyle/>
          <a:p>
            <a:pPr algn="just"/>
            <a:r>
              <a:rPr lang="en-US" sz="2400" b="1" dirty="0">
                <a:latin typeface="Times New Roman" pitchFamily="18" charset="0"/>
                <a:cs typeface="Times New Roman" pitchFamily="18" charset="0"/>
              </a:rPr>
              <a:t>Introduction</a:t>
            </a:r>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The Department of State Educational Research and Training, popularly known as DSERT is the academic wing of the Department of Public Instruction. </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It </a:t>
            </a:r>
            <a:r>
              <a:rPr lang="en-US" sz="2400" dirty="0">
                <a:latin typeface="Times New Roman" pitchFamily="18" charset="0"/>
                <a:cs typeface="Times New Roman" pitchFamily="18" charset="0"/>
              </a:rPr>
              <a:t>aims at providing academic leadership in school education as well as improving the quality of education provided in primary and secondary schools in the state</a:t>
            </a:r>
            <a:r>
              <a:rPr lang="en-US" sz="2400" dirty="0" smtClean="0">
                <a:latin typeface="Times New Roman" pitchFamily="18" charset="0"/>
                <a:cs typeface="Times New Roman" pitchFamily="18" charset="0"/>
              </a:rPr>
              <a:t>.</a:t>
            </a:r>
          </a:p>
          <a:p>
            <a:pPr algn="just"/>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The DSERT was formed as a small academic unit of the Department of Public Instruction. </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It </a:t>
            </a:r>
            <a:r>
              <a:rPr lang="en-US" sz="2400" dirty="0">
                <a:latin typeface="Times New Roman" pitchFamily="18" charset="0"/>
                <a:cs typeface="Times New Roman" pitchFamily="18" charset="0"/>
              </a:rPr>
              <a:t>was then known as the State Institute of Education (SIE), and it originally started functioning from the northern district town of </a:t>
            </a:r>
            <a:r>
              <a:rPr lang="en-US" sz="2400" dirty="0" err="1">
                <a:latin typeface="Times New Roman" pitchFamily="18" charset="0"/>
                <a:cs typeface="Times New Roman" pitchFamily="18" charset="0"/>
              </a:rPr>
              <a:t>Dharwad</a:t>
            </a:r>
            <a:r>
              <a:rPr lang="en-US" sz="2400" dirty="0">
                <a:latin typeface="Times New Roman" pitchFamily="18" charset="0"/>
                <a:cs typeface="Times New Roman" pitchFamily="18" charset="0"/>
              </a:rPr>
              <a:t> in 1964</a:t>
            </a:r>
            <a:r>
              <a:rPr lang="en-US" sz="2400" dirty="0" smtClean="0">
                <a:latin typeface="Times New Roman" pitchFamily="18" charset="0"/>
                <a:cs typeface="Times New Roman" pitchFamily="18" charset="0"/>
              </a:rPr>
              <a:t>.</a:t>
            </a:r>
          </a:p>
          <a:p>
            <a:pPr algn="just"/>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This unit was later shifted to Bangalore and the other academic units of the department of public instruction – State Institute of Science (SIS), State Educational Evaluation Unit (SEEU) and Educational Vocational Guidance Bureau (EVG), were merged in 1975 to form a single monolithic Department of State Educational Research and Training.</a:t>
            </a:r>
          </a:p>
          <a:p>
            <a:endParaRPr lang="en-US" sz="2400" dirty="0">
              <a:latin typeface="Times New Roman" pitchFamily="18" charset="0"/>
              <a:cs typeface="Times New Roman" pitchFamily="18" charset="0"/>
            </a:endParaRPr>
          </a:p>
        </p:txBody>
      </p:sp>
      <p:pic>
        <p:nvPicPr>
          <p:cNvPr id="6" name="calmpiano.mid">
            <a:hlinkClick r:id="" action="ppaction://media"/>
          </p:cNvPr>
          <p:cNvPicPr>
            <a:picLocks noRot="1" noChangeAspect="1"/>
          </p:cNvPicPr>
          <p:nvPr>
            <a:audioFile r:link="rId1"/>
          </p:nvPr>
        </p:nvPicPr>
        <p:blipFill>
          <a:blip r:embed="rId4"/>
          <a:stretch>
            <a:fillRect/>
          </a:stretch>
        </p:blipFill>
        <p:spPr>
          <a:xfrm>
            <a:off x="8839200" y="6553200"/>
            <a:ext cx="304800" cy="304800"/>
          </a:xfrm>
          <a:prstGeom prst="rect">
            <a:avLst/>
          </a:prstGeom>
        </p:spPr>
      </p:pic>
      <p:pic>
        <p:nvPicPr>
          <p:cNvPr id="1027" name="Picture 3"/>
          <p:cNvPicPr>
            <a:picLocks noChangeAspect="1" noChangeArrowheads="1"/>
          </p:cNvPicPr>
          <p:nvPr/>
        </p:nvPicPr>
        <p:blipFill>
          <a:blip r:embed="rId5"/>
          <a:srcRect/>
          <a:stretch>
            <a:fillRect/>
          </a:stretch>
        </p:blipFill>
        <p:spPr bwMode="auto">
          <a:xfrm>
            <a:off x="0" y="0"/>
            <a:ext cx="9144000" cy="1295400"/>
          </a:xfrm>
          <a:prstGeom prst="rect">
            <a:avLst/>
          </a:prstGeom>
          <a:noFill/>
          <a:ln w="9525">
            <a:noFill/>
            <a:miter lim="800000"/>
            <a:headEnd/>
            <a:tailEnd/>
          </a:ln>
          <a:effectLst/>
        </p:spPr>
      </p:pic>
    </p:spTree>
    <p:extLst>
      <p:ext uri="{BB962C8B-B14F-4D97-AF65-F5344CB8AC3E}">
        <p14:creationId xmlns:p14="http://schemas.microsoft.com/office/powerpoint/2010/main" xmlns="" val="1101633878"/>
      </p:ext>
    </p:extLst>
  </p:cSld>
  <p:clrMapOvr>
    <a:masterClrMapping/>
  </p:clrMapOvr>
  <p:transition spd="slow" advTm="0">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
                                      <p:cBhvr>
                                        <p:cTn id="6" dur="1" fill="hold"/>
                                        <p:tgtEl>
                                          <p:spTgt spid="6"/>
                                        </p:tgtEl>
                                      </p:cBhvr>
                                    </p:cmd>
                                  </p:childTnLst>
                                </p:cTn>
                              </p:par>
                            </p:childTnLst>
                          </p:cTn>
                        </p:par>
                        <p:par>
                          <p:cTn id="7" fill="hold">
                            <p:stCondLst>
                              <p:cond delay="0"/>
                            </p:stCondLst>
                            <p:childTnLst>
                              <p:par>
                                <p:cTn id="8" presetID="4" presetClass="exit" presetSubtype="32" fill="hold" nodeType="afterEffect">
                                  <p:stCondLst>
                                    <p:cond delay="0"/>
                                  </p:stCondLst>
                                  <p:childTnLst>
                                    <p:animEffect transition="out" filter="box(out)">
                                      <p:cBhvr>
                                        <p:cTn id="9" dur="5000"/>
                                        <p:tgtEl>
                                          <p:spTgt spid="5">
                                            <p:txEl>
                                              <p:pRg st="0" end="0"/>
                                            </p:txEl>
                                          </p:spTgt>
                                        </p:tgtEl>
                                      </p:cBhvr>
                                    </p:animEffect>
                                    <p:set>
                                      <p:cBhvr>
                                        <p:cTn id="10" dur="1" fill="hold">
                                          <p:stCondLst>
                                            <p:cond delay="4999"/>
                                          </p:stCondLst>
                                        </p:cTn>
                                        <p:tgtEl>
                                          <p:spTgt spid="5">
                                            <p:txEl>
                                              <p:pRg st="0" end="0"/>
                                            </p:txEl>
                                          </p:spTgt>
                                        </p:tgtEl>
                                        <p:attrNameLst>
                                          <p:attrName>style.visibility</p:attrName>
                                        </p:attrNameLst>
                                      </p:cBhvr>
                                      <p:to>
                                        <p:strVal val="hidden"/>
                                      </p:to>
                                    </p:set>
                                  </p:childTnLst>
                                </p:cTn>
                              </p:par>
                            </p:childTnLst>
                          </p:cTn>
                        </p:par>
                        <p:par>
                          <p:cTn id="11" fill="hold">
                            <p:stCondLst>
                              <p:cond delay="5000"/>
                            </p:stCondLst>
                            <p:childTnLst>
                              <p:par>
                                <p:cTn id="12" presetID="4" presetClass="exit" presetSubtype="32" fill="hold" nodeType="afterEffect">
                                  <p:stCondLst>
                                    <p:cond delay="0"/>
                                  </p:stCondLst>
                                  <p:childTnLst>
                                    <p:animEffect transition="out" filter="box(out)">
                                      <p:cBhvr>
                                        <p:cTn id="13" dur="5000"/>
                                        <p:tgtEl>
                                          <p:spTgt spid="5">
                                            <p:txEl>
                                              <p:pRg st="1" end="1"/>
                                            </p:txEl>
                                          </p:spTgt>
                                        </p:tgtEl>
                                      </p:cBhvr>
                                    </p:animEffect>
                                    <p:set>
                                      <p:cBhvr>
                                        <p:cTn id="14" dur="1" fill="hold">
                                          <p:stCondLst>
                                            <p:cond delay="4999"/>
                                          </p:stCondLst>
                                        </p:cTn>
                                        <p:tgtEl>
                                          <p:spTgt spid="5">
                                            <p:txEl>
                                              <p:pRg st="1" end="1"/>
                                            </p:txEl>
                                          </p:spTgt>
                                        </p:tgtEl>
                                        <p:attrNameLst>
                                          <p:attrName>style.visibility</p:attrName>
                                        </p:attrNameLst>
                                      </p:cBhvr>
                                      <p:to>
                                        <p:strVal val="hidden"/>
                                      </p:to>
                                    </p:set>
                                  </p:childTnLst>
                                </p:cTn>
                              </p:par>
                            </p:childTnLst>
                          </p:cTn>
                        </p:par>
                        <p:par>
                          <p:cTn id="15" fill="hold">
                            <p:stCondLst>
                              <p:cond delay="10000"/>
                            </p:stCondLst>
                            <p:childTnLst>
                              <p:par>
                                <p:cTn id="16" presetID="4" presetClass="exit" presetSubtype="32" fill="hold" nodeType="afterEffect">
                                  <p:stCondLst>
                                    <p:cond delay="0"/>
                                  </p:stCondLst>
                                  <p:childTnLst>
                                    <p:animEffect transition="out" filter="box(out)">
                                      <p:cBhvr>
                                        <p:cTn id="17" dur="5000"/>
                                        <p:tgtEl>
                                          <p:spTgt spid="5">
                                            <p:txEl>
                                              <p:pRg st="2" end="2"/>
                                            </p:txEl>
                                          </p:spTgt>
                                        </p:tgtEl>
                                      </p:cBhvr>
                                    </p:animEffect>
                                    <p:set>
                                      <p:cBhvr>
                                        <p:cTn id="18" dur="1" fill="hold">
                                          <p:stCondLst>
                                            <p:cond delay="4999"/>
                                          </p:stCondLst>
                                        </p:cTn>
                                        <p:tgtEl>
                                          <p:spTgt spid="5">
                                            <p:txEl>
                                              <p:pRg st="2" end="2"/>
                                            </p:txEl>
                                          </p:spTgt>
                                        </p:tgtEl>
                                        <p:attrNameLst>
                                          <p:attrName>style.visibility</p:attrName>
                                        </p:attrNameLst>
                                      </p:cBhvr>
                                      <p:to>
                                        <p:strVal val="hidden"/>
                                      </p:to>
                                    </p:set>
                                  </p:childTnLst>
                                </p:cTn>
                              </p:par>
                            </p:childTnLst>
                          </p:cTn>
                        </p:par>
                        <p:par>
                          <p:cTn id="19" fill="hold">
                            <p:stCondLst>
                              <p:cond delay="15000"/>
                            </p:stCondLst>
                            <p:childTnLst>
                              <p:par>
                                <p:cTn id="20" presetID="4" presetClass="exit" presetSubtype="32" fill="hold" nodeType="afterEffect">
                                  <p:stCondLst>
                                    <p:cond delay="0"/>
                                  </p:stCondLst>
                                  <p:childTnLst>
                                    <p:animEffect transition="out" filter="box(out)">
                                      <p:cBhvr>
                                        <p:cTn id="21" dur="5000"/>
                                        <p:tgtEl>
                                          <p:spTgt spid="5">
                                            <p:txEl>
                                              <p:pRg st="3" end="3"/>
                                            </p:txEl>
                                          </p:spTgt>
                                        </p:tgtEl>
                                      </p:cBhvr>
                                    </p:animEffect>
                                    <p:set>
                                      <p:cBhvr>
                                        <p:cTn id="22" dur="1" fill="hold">
                                          <p:stCondLst>
                                            <p:cond delay="4999"/>
                                          </p:stCondLst>
                                        </p:cTn>
                                        <p:tgtEl>
                                          <p:spTgt spid="5">
                                            <p:txEl>
                                              <p:pRg st="3" end="3"/>
                                            </p:txEl>
                                          </p:spTgt>
                                        </p:tgtEl>
                                        <p:attrNameLst>
                                          <p:attrName>style.visibility</p:attrName>
                                        </p:attrNameLst>
                                      </p:cBhvr>
                                      <p:to>
                                        <p:strVal val="hidden"/>
                                      </p:to>
                                    </p:set>
                                  </p:childTnLst>
                                </p:cTn>
                              </p:par>
                            </p:childTnLst>
                          </p:cTn>
                        </p:par>
                        <p:par>
                          <p:cTn id="23" fill="hold">
                            <p:stCondLst>
                              <p:cond delay="20000"/>
                            </p:stCondLst>
                            <p:childTnLst>
                              <p:par>
                                <p:cTn id="24" presetID="4" presetClass="exit" presetSubtype="32" fill="hold" nodeType="afterEffect">
                                  <p:stCondLst>
                                    <p:cond delay="0"/>
                                  </p:stCondLst>
                                  <p:childTnLst>
                                    <p:animEffect transition="out" filter="box(out)">
                                      <p:cBhvr>
                                        <p:cTn id="25" dur="5000"/>
                                        <p:tgtEl>
                                          <p:spTgt spid="5">
                                            <p:txEl>
                                              <p:pRg st="4" end="4"/>
                                            </p:txEl>
                                          </p:spTgt>
                                        </p:tgtEl>
                                      </p:cBhvr>
                                    </p:animEffect>
                                    <p:set>
                                      <p:cBhvr>
                                        <p:cTn id="26" dur="1" fill="hold">
                                          <p:stCondLst>
                                            <p:cond delay="4999"/>
                                          </p:stCondLst>
                                        </p:cTn>
                                        <p:tgtEl>
                                          <p:spTgt spid="5">
                                            <p:txEl>
                                              <p:pRg st="4" end="4"/>
                                            </p:txEl>
                                          </p:spTgt>
                                        </p:tgtEl>
                                        <p:attrNameLst>
                                          <p:attrName>style.visibility</p:attrName>
                                        </p:attrNameLst>
                                      </p:cBhvr>
                                      <p:to>
                                        <p:strVal val="hidden"/>
                                      </p:to>
                                    </p:set>
                                  </p:childTnLst>
                                </p:cTn>
                              </p:par>
                            </p:childTnLst>
                          </p:cTn>
                        </p:par>
                        <p:par>
                          <p:cTn id="27" fill="hold">
                            <p:stCondLst>
                              <p:cond delay="25000"/>
                            </p:stCondLst>
                            <p:childTnLst>
                              <p:par>
                                <p:cTn id="28" presetID="4" presetClass="exit" presetSubtype="32" fill="hold" nodeType="afterEffect">
                                  <p:stCondLst>
                                    <p:cond delay="0"/>
                                  </p:stCondLst>
                                  <p:childTnLst>
                                    <p:animEffect transition="out" filter="box(out)">
                                      <p:cBhvr>
                                        <p:cTn id="29" dur="5000"/>
                                        <p:tgtEl>
                                          <p:spTgt spid="5">
                                            <p:txEl>
                                              <p:pRg st="5" end="5"/>
                                            </p:txEl>
                                          </p:spTgt>
                                        </p:tgtEl>
                                      </p:cBhvr>
                                    </p:animEffect>
                                    <p:set>
                                      <p:cBhvr>
                                        <p:cTn id="30" dur="1" fill="hold">
                                          <p:stCondLst>
                                            <p:cond delay="4999"/>
                                          </p:stCondLst>
                                        </p:cTn>
                                        <p:tgtEl>
                                          <p:spTgt spid="5">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20000">
                <p:cTn id="31"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
            <a:ext cx="8839200" cy="6248400"/>
          </a:xfrm>
        </p:spPr>
        <p:txBody>
          <a:bodyPr>
            <a:normAutofit fontScale="92500" lnSpcReduction="10000"/>
          </a:bodyPr>
          <a:lstStyle/>
          <a:p>
            <a:pPr marL="0" indent="0" algn="just">
              <a:buNone/>
            </a:pPr>
            <a:r>
              <a:rPr lang="en-US" b="1" dirty="0">
                <a:solidFill>
                  <a:srgbClr val="002060"/>
                </a:solidFill>
                <a:latin typeface="Times New Roman" pitchFamily="18" charset="0"/>
                <a:cs typeface="Times New Roman" pitchFamily="18" charset="0"/>
              </a:rPr>
              <a:t>I. Structure of DSERT :</a:t>
            </a:r>
            <a:endParaRPr lang="en-US" dirty="0">
              <a:solidFill>
                <a:srgbClr val="002060"/>
              </a:solidFill>
              <a:latin typeface="Times New Roman" pitchFamily="18" charset="0"/>
              <a:cs typeface="Times New Roman" pitchFamily="18" charset="0"/>
            </a:endParaRPr>
          </a:p>
          <a:p>
            <a:pPr algn="just"/>
            <a:r>
              <a:rPr lang="en-US" dirty="0">
                <a:solidFill>
                  <a:srgbClr val="002060"/>
                </a:solidFill>
                <a:latin typeface="Times New Roman" pitchFamily="18" charset="0"/>
                <a:cs typeface="Times New Roman" pitchFamily="18" charset="0"/>
              </a:rPr>
              <a:t>The DSERT is headed by a departmental officer of the rank of a Director of Public Instruction. </a:t>
            </a:r>
            <a:endParaRPr lang="en-US" dirty="0" smtClean="0">
              <a:solidFill>
                <a:srgbClr val="002060"/>
              </a:solidFill>
              <a:latin typeface="Times New Roman" pitchFamily="18" charset="0"/>
              <a:cs typeface="Times New Roman" pitchFamily="18" charset="0"/>
            </a:endParaRPr>
          </a:p>
          <a:p>
            <a:pPr algn="just"/>
            <a:r>
              <a:rPr lang="en-US" dirty="0" smtClean="0">
                <a:solidFill>
                  <a:srgbClr val="002060"/>
                </a:solidFill>
                <a:latin typeface="Times New Roman" pitchFamily="18" charset="0"/>
                <a:cs typeface="Times New Roman" pitchFamily="18" charset="0"/>
              </a:rPr>
              <a:t>The </a:t>
            </a:r>
            <a:r>
              <a:rPr lang="en-US" dirty="0">
                <a:solidFill>
                  <a:srgbClr val="002060"/>
                </a:solidFill>
                <a:latin typeface="Times New Roman" pitchFamily="18" charset="0"/>
                <a:cs typeface="Times New Roman" pitchFamily="18" charset="0"/>
              </a:rPr>
              <a:t>Director is assisted by Joint Director in all his academic and administrative duties. </a:t>
            </a:r>
            <a:endParaRPr lang="en-US" dirty="0" smtClean="0">
              <a:solidFill>
                <a:srgbClr val="002060"/>
              </a:solidFill>
              <a:latin typeface="Times New Roman" pitchFamily="18" charset="0"/>
              <a:cs typeface="Times New Roman" pitchFamily="18" charset="0"/>
            </a:endParaRPr>
          </a:p>
          <a:p>
            <a:pPr algn="just"/>
            <a:r>
              <a:rPr lang="en-US" dirty="0" smtClean="0">
                <a:solidFill>
                  <a:srgbClr val="002060"/>
                </a:solidFill>
                <a:latin typeface="Times New Roman" pitchFamily="18" charset="0"/>
                <a:cs typeface="Times New Roman" pitchFamily="18" charset="0"/>
              </a:rPr>
              <a:t>Apart </a:t>
            </a:r>
            <a:r>
              <a:rPr lang="en-US" dirty="0">
                <a:solidFill>
                  <a:srgbClr val="002060"/>
                </a:solidFill>
                <a:latin typeface="Times New Roman" pitchFamily="18" charset="0"/>
                <a:cs typeface="Times New Roman" pitchFamily="18" charset="0"/>
              </a:rPr>
              <a:t>from Joint Director, 2 Deputy Directors and 14 Senior Assistant Directors along with their staff function from various sections of DSERT. </a:t>
            </a:r>
            <a:endParaRPr lang="en-US" dirty="0" smtClean="0">
              <a:solidFill>
                <a:srgbClr val="002060"/>
              </a:solidFill>
              <a:latin typeface="Times New Roman" pitchFamily="18" charset="0"/>
              <a:cs typeface="Times New Roman" pitchFamily="18" charset="0"/>
            </a:endParaRPr>
          </a:p>
          <a:p>
            <a:pPr algn="just"/>
            <a:r>
              <a:rPr lang="en-US" dirty="0" smtClean="0">
                <a:solidFill>
                  <a:srgbClr val="002060"/>
                </a:solidFill>
                <a:latin typeface="Times New Roman" pitchFamily="18" charset="0"/>
                <a:cs typeface="Times New Roman" pitchFamily="18" charset="0"/>
              </a:rPr>
              <a:t>CTEs</a:t>
            </a:r>
            <a:r>
              <a:rPr lang="en-US" dirty="0">
                <a:solidFill>
                  <a:srgbClr val="002060"/>
                </a:solidFill>
                <a:latin typeface="Times New Roman" pitchFamily="18" charset="0"/>
                <a:cs typeface="Times New Roman" pitchFamily="18" charset="0"/>
              </a:rPr>
              <a:t>, Govt. TTIs, Aided </a:t>
            </a:r>
            <a:r>
              <a:rPr lang="en-US" dirty="0" err="1">
                <a:solidFill>
                  <a:srgbClr val="002060"/>
                </a:solidFill>
                <a:latin typeface="Times New Roman" pitchFamily="18" charset="0"/>
                <a:cs typeface="Times New Roman" pitchFamily="18" charset="0"/>
              </a:rPr>
              <a:t>D.Ed</a:t>
            </a:r>
            <a:r>
              <a:rPr lang="en-US" dirty="0">
                <a:solidFill>
                  <a:srgbClr val="002060"/>
                </a:solidFill>
                <a:latin typeface="Times New Roman" pitchFamily="18" charset="0"/>
                <a:cs typeface="Times New Roman" pitchFamily="18" charset="0"/>
              </a:rPr>
              <a:t> Colleges and DIETs, -- District Institutes of Education &amp; Training, functioning under DSERT are situated across the state carry forward the objectives and activities of DSERT to massive teacher community</a:t>
            </a:r>
            <a:r>
              <a:rPr lang="en-US" dirty="0" smtClean="0">
                <a:solidFill>
                  <a:srgbClr val="002060"/>
                </a:solidFill>
                <a:latin typeface="Times New Roman" pitchFamily="18" charset="0"/>
                <a:cs typeface="Times New Roman" pitchFamily="18" charset="0"/>
              </a:rPr>
              <a:t>.</a:t>
            </a:r>
          </a:p>
          <a:p>
            <a:pPr algn="just"/>
            <a:r>
              <a:rPr lang="en-US" dirty="0" smtClean="0">
                <a:solidFill>
                  <a:srgbClr val="002060"/>
                </a:solidFill>
                <a:latin typeface="Times New Roman" pitchFamily="18" charset="0"/>
                <a:cs typeface="Times New Roman" pitchFamily="18" charset="0"/>
              </a:rPr>
              <a:t> </a:t>
            </a:r>
            <a:r>
              <a:rPr lang="en-US" dirty="0">
                <a:solidFill>
                  <a:srgbClr val="002060"/>
                </a:solidFill>
                <a:latin typeface="Times New Roman" pitchFamily="18" charset="0"/>
                <a:cs typeface="Times New Roman" pitchFamily="18" charset="0"/>
              </a:rPr>
              <a:t>DSERT is under the administrative control of Commissioner of Public Instructions and Secretariat of Primary and Secondary Education Department. </a:t>
            </a:r>
          </a:p>
          <a:p>
            <a:endParaRPr lang="en-US" dirty="0">
              <a:solidFill>
                <a:srgbClr val="002060"/>
              </a:solidFill>
            </a:endParaRPr>
          </a:p>
        </p:txBody>
      </p:sp>
    </p:spTree>
    <p:extLst>
      <p:ext uri="{BB962C8B-B14F-4D97-AF65-F5344CB8AC3E}">
        <p14:creationId xmlns:p14="http://schemas.microsoft.com/office/powerpoint/2010/main" xmlns="" val="1958519182"/>
      </p:ext>
    </p:extLst>
  </p:cSld>
  <p:clrMapOvr>
    <a:masterClrMapping/>
  </p:clrMapOvr>
  <p:transition spd="slow" advTm="0">
    <p:wheel spokes="3"/>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
            <a:ext cx="8797637" cy="6324600"/>
          </a:xfrm>
        </p:spPr>
        <p:txBody>
          <a:bodyPr>
            <a:normAutofit fontScale="85000" lnSpcReduction="20000"/>
          </a:bodyPr>
          <a:lstStyle/>
          <a:p>
            <a:pPr algn="just"/>
            <a:r>
              <a:rPr lang="en-US" sz="2400" b="1" dirty="0">
                <a:solidFill>
                  <a:srgbClr val="0070C0"/>
                </a:solidFill>
                <a:latin typeface="Times New Roman" pitchFamily="18" charset="0"/>
                <a:cs typeface="Times New Roman" pitchFamily="18" charset="0"/>
              </a:rPr>
              <a:t>II Objectives &amp; Activities of DSERT :</a:t>
            </a:r>
            <a:endParaRPr lang="en-US" sz="2400" dirty="0">
              <a:solidFill>
                <a:srgbClr val="0070C0"/>
              </a:solidFill>
              <a:latin typeface="Times New Roman" pitchFamily="18" charset="0"/>
              <a:cs typeface="Times New Roman" pitchFamily="18" charset="0"/>
            </a:endParaRPr>
          </a:p>
          <a:p>
            <a:pPr algn="just"/>
            <a:r>
              <a:rPr lang="en-US" sz="2400" dirty="0">
                <a:solidFill>
                  <a:srgbClr val="0070C0"/>
                </a:solidFill>
                <a:latin typeface="Times New Roman" pitchFamily="18" charset="0"/>
                <a:cs typeface="Times New Roman" pitchFamily="18" charset="0"/>
              </a:rPr>
              <a:t>Enhancing the quality of education in primary and secondary schools in the state.</a:t>
            </a:r>
          </a:p>
          <a:p>
            <a:pPr algn="just"/>
            <a:r>
              <a:rPr lang="en-US" sz="2400" dirty="0">
                <a:solidFill>
                  <a:srgbClr val="0070C0"/>
                </a:solidFill>
                <a:latin typeface="Times New Roman" pitchFamily="18" charset="0"/>
                <a:cs typeface="Times New Roman" pitchFamily="18" charset="0"/>
              </a:rPr>
              <a:t>Management of teacher education in the state (both pre service and in service education) both at the elementary education and secondary education levels</a:t>
            </a:r>
          </a:p>
          <a:p>
            <a:pPr algn="just"/>
            <a:r>
              <a:rPr lang="en-US" sz="2400" dirty="0">
                <a:solidFill>
                  <a:srgbClr val="0070C0"/>
                </a:solidFill>
                <a:latin typeface="Times New Roman" pitchFamily="18" charset="0"/>
                <a:cs typeface="Times New Roman" pitchFamily="18" charset="0"/>
              </a:rPr>
              <a:t>Management of Government Colleges of teacher education, District Institutes of Education and Training and other Government teacher training institutions.</a:t>
            </a:r>
          </a:p>
          <a:p>
            <a:pPr algn="just"/>
            <a:r>
              <a:rPr lang="en-US" sz="2400" dirty="0">
                <a:solidFill>
                  <a:srgbClr val="0070C0"/>
                </a:solidFill>
                <a:latin typeface="Times New Roman" pitchFamily="18" charset="0"/>
                <a:cs typeface="Times New Roman" pitchFamily="18" charset="0"/>
              </a:rPr>
              <a:t>Promoting Science Education in the state.</a:t>
            </a:r>
          </a:p>
          <a:p>
            <a:pPr algn="just"/>
            <a:r>
              <a:rPr lang="en-US" sz="2400" dirty="0">
                <a:solidFill>
                  <a:srgbClr val="0070C0"/>
                </a:solidFill>
                <a:latin typeface="Times New Roman" pitchFamily="18" charset="0"/>
                <a:cs typeface="Times New Roman" pitchFamily="18" charset="0"/>
              </a:rPr>
              <a:t>Designing and implementing in service teacher training courses in content, pedagogy, innovative methods like theatre in education, use of low cost and no cost teaching learning materials in schools, etc.</a:t>
            </a:r>
          </a:p>
          <a:p>
            <a:pPr algn="just"/>
            <a:r>
              <a:rPr lang="en-US" sz="2400" dirty="0">
                <a:solidFill>
                  <a:srgbClr val="0070C0"/>
                </a:solidFill>
                <a:latin typeface="Times New Roman" pitchFamily="18" charset="0"/>
                <a:cs typeface="Times New Roman" pitchFamily="18" charset="0"/>
              </a:rPr>
              <a:t>Making Satellite based training </a:t>
            </a:r>
            <a:r>
              <a:rPr lang="en-US" sz="2400" dirty="0" err="1">
                <a:solidFill>
                  <a:srgbClr val="0070C0"/>
                </a:solidFill>
                <a:latin typeface="Times New Roman" pitchFamily="18" charset="0"/>
                <a:cs typeface="Times New Roman" pitchFamily="18" charset="0"/>
              </a:rPr>
              <a:t>programmes</a:t>
            </a:r>
            <a:r>
              <a:rPr lang="en-US" sz="2400" dirty="0">
                <a:solidFill>
                  <a:srgbClr val="0070C0"/>
                </a:solidFill>
                <a:latin typeface="Times New Roman" pitchFamily="18" charset="0"/>
                <a:cs typeface="Times New Roman" pitchFamily="18" charset="0"/>
              </a:rPr>
              <a:t>.</a:t>
            </a:r>
          </a:p>
          <a:p>
            <a:pPr algn="just"/>
            <a:r>
              <a:rPr lang="en-US" sz="2400" dirty="0">
                <a:solidFill>
                  <a:srgbClr val="0070C0"/>
                </a:solidFill>
                <a:latin typeface="Times New Roman" pitchFamily="18" charset="0"/>
                <a:cs typeface="Times New Roman" pitchFamily="18" charset="0"/>
              </a:rPr>
              <a:t>Encouraging the talent of the students through scholarships</a:t>
            </a:r>
          </a:p>
          <a:p>
            <a:pPr algn="just"/>
            <a:r>
              <a:rPr lang="en-US" sz="2400" dirty="0">
                <a:solidFill>
                  <a:srgbClr val="0070C0"/>
                </a:solidFill>
                <a:latin typeface="Times New Roman" pitchFamily="18" charset="0"/>
                <a:cs typeface="Times New Roman" pitchFamily="18" charset="0"/>
              </a:rPr>
              <a:t>Having found the teaching needs of High School teachers, enhancing the teaching skills of teachers</a:t>
            </a:r>
          </a:p>
          <a:p>
            <a:pPr algn="just"/>
            <a:r>
              <a:rPr lang="en-US" sz="2400" dirty="0">
                <a:solidFill>
                  <a:srgbClr val="0070C0"/>
                </a:solidFill>
                <a:latin typeface="Times New Roman" pitchFamily="18" charset="0"/>
                <a:cs typeface="Times New Roman" pitchFamily="18" charset="0"/>
              </a:rPr>
              <a:t>Accelerating the learning abilities of the students studying in Govt. Schools.</a:t>
            </a:r>
          </a:p>
          <a:p>
            <a:pPr algn="just"/>
            <a:r>
              <a:rPr lang="en-US" sz="2400" dirty="0">
                <a:solidFill>
                  <a:srgbClr val="0070C0"/>
                </a:solidFill>
                <a:latin typeface="Times New Roman" pitchFamily="18" charset="0"/>
                <a:cs typeface="Times New Roman" pitchFamily="18" charset="0"/>
              </a:rPr>
              <a:t>Bringing about a better change in educational quality of Teacher Training Institutes.</a:t>
            </a:r>
          </a:p>
          <a:p>
            <a:pPr algn="just"/>
            <a:r>
              <a:rPr lang="en-US" sz="2400" dirty="0">
                <a:solidFill>
                  <a:srgbClr val="0070C0"/>
                </a:solidFill>
                <a:latin typeface="Times New Roman" pitchFamily="18" charset="0"/>
                <a:cs typeface="Times New Roman" pitchFamily="18" charset="0"/>
              </a:rPr>
              <a:t>Through Art Research Center of DSERT, organizing the exhibitions / seminars to student – teacher community of High Schools on Applications of Art, New Explorations of Art and Action Research.</a:t>
            </a:r>
          </a:p>
          <a:p>
            <a:pPr algn="just"/>
            <a:r>
              <a:rPr lang="en-US" sz="2400" dirty="0">
                <a:solidFill>
                  <a:srgbClr val="0070C0"/>
                </a:solidFill>
                <a:latin typeface="Times New Roman" pitchFamily="18" charset="0"/>
                <a:cs typeface="Times New Roman" pitchFamily="18" charset="0"/>
              </a:rPr>
              <a:t>Usage of technology in education.</a:t>
            </a:r>
          </a:p>
        </p:txBody>
      </p:sp>
      <p:pic>
        <p:nvPicPr>
          <p:cNvPr id="5" name="calmpiano.mid">
            <a:hlinkClick r:id="" action="ppaction://media"/>
          </p:cNvPr>
          <p:cNvPicPr>
            <a:picLocks noRot="1" noChangeAspect="1"/>
          </p:cNvPicPr>
          <p:nvPr>
            <a:audioFile r:link="rId1"/>
          </p:nvPr>
        </p:nvPicPr>
        <p:blipFill>
          <a:blip r:embed="rId4"/>
          <a:stretch>
            <a:fillRect/>
          </a:stretch>
        </p:blipFill>
        <p:spPr>
          <a:xfrm>
            <a:off x="8873837" y="6587836"/>
            <a:ext cx="304800" cy="304800"/>
          </a:xfrm>
          <a:prstGeom prst="rect">
            <a:avLst/>
          </a:prstGeom>
        </p:spPr>
      </p:pic>
    </p:spTree>
    <p:extLst>
      <p:ext uri="{BB962C8B-B14F-4D97-AF65-F5344CB8AC3E}">
        <p14:creationId xmlns:p14="http://schemas.microsoft.com/office/powerpoint/2010/main" xmlns="" val="4103309497"/>
      </p:ext>
    </p:extLst>
  </p:cSld>
  <p:clrMapOvr>
    <a:masterClrMapping/>
  </p:clrMapOvr>
  <p:transition spd="slow" advTm="0">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775" fill="hold"/>
                                        <p:tgtEl>
                                          <p:spTgt spid="5"/>
                                        </p:tgtEl>
                                      </p:cBhvr>
                                    </p:cmd>
                                  </p:childTnLst>
                                </p:cTn>
                              </p:par>
                            </p:childTnLst>
                          </p:cTn>
                        </p:par>
                        <p:par>
                          <p:cTn id="7" fill="hold">
                            <p:stCondLst>
                              <p:cond delay="1"/>
                            </p:stCondLst>
                            <p:childTnLst>
                              <p:par>
                                <p:cTn id="8" presetID="2" presetClass="exit" presetSubtype="8" fill="hold" nodeType="afterEffect">
                                  <p:stCondLst>
                                    <p:cond delay="0"/>
                                  </p:stCondLst>
                                  <p:iterate type="wd">
                                    <p:tmPct val="10000"/>
                                  </p:iterate>
                                  <p:childTnLst>
                                    <p:anim calcmode="lin" valueType="num">
                                      <p:cBhvr additive="base">
                                        <p:cTn id="9" dur="5000"/>
                                        <p:tgtEl>
                                          <p:spTgt spid="3">
                                            <p:txEl>
                                              <p:pRg st="0" end="0"/>
                                            </p:txEl>
                                          </p:spTgt>
                                        </p:tgtEl>
                                        <p:attrNameLst>
                                          <p:attrName>ppt_x</p:attrName>
                                        </p:attrNameLst>
                                      </p:cBhvr>
                                      <p:tavLst>
                                        <p:tav tm="0">
                                          <p:val>
                                            <p:strVal val="ppt_x"/>
                                          </p:val>
                                        </p:tav>
                                        <p:tav tm="100000">
                                          <p:val>
                                            <p:strVal val="0-ppt_w/2"/>
                                          </p:val>
                                        </p:tav>
                                      </p:tavLst>
                                    </p:anim>
                                    <p:anim calcmode="lin" valueType="num">
                                      <p:cBhvr additive="base">
                                        <p:cTn id="10" dur="5000"/>
                                        <p:tgtEl>
                                          <p:spTgt spid="3">
                                            <p:txEl>
                                              <p:pRg st="0" end="0"/>
                                            </p:txEl>
                                          </p:spTgt>
                                        </p:tgtEl>
                                        <p:attrNameLst>
                                          <p:attrName>ppt_y</p:attrName>
                                        </p:attrNameLst>
                                      </p:cBhvr>
                                      <p:tavLst>
                                        <p:tav tm="0">
                                          <p:val>
                                            <p:strVal val="ppt_y"/>
                                          </p:val>
                                        </p:tav>
                                        <p:tav tm="100000">
                                          <p:val>
                                            <p:strVal val="ppt_y"/>
                                          </p:val>
                                        </p:tav>
                                      </p:tavLst>
                                    </p:anim>
                                    <p:set>
                                      <p:cBhvr>
                                        <p:cTn id="11" dur="1" fill="hold">
                                          <p:stCondLst>
                                            <p:cond delay="4999"/>
                                          </p:stCondLst>
                                        </p:cTn>
                                        <p:tgtEl>
                                          <p:spTgt spid="3">
                                            <p:txEl>
                                              <p:pRg st="0" end="0"/>
                                            </p:txEl>
                                          </p:spTgt>
                                        </p:tgtEl>
                                        <p:attrNameLst>
                                          <p:attrName>style.visibility</p:attrName>
                                        </p:attrNameLst>
                                      </p:cBhvr>
                                      <p:to>
                                        <p:strVal val="hidden"/>
                                      </p:to>
                                    </p:set>
                                  </p:childTnLst>
                                </p:cTn>
                              </p:par>
                            </p:childTnLst>
                          </p:cTn>
                        </p:par>
                        <p:par>
                          <p:cTn id="12" fill="hold">
                            <p:stCondLst>
                              <p:cond delay="8001"/>
                            </p:stCondLst>
                            <p:childTnLst>
                              <p:par>
                                <p:cTn id="13" presetID="2" presetClass="exit" presetSubtype="8" fill="hold" nodeType="afterEffect">
                                  <p:stCondLst>
                                    <p:cond delay="0"/>
                                  </p:stCondLst>
                                  <p:iterate type="wd">
                                    <p:tmPct val="10000"/>
                                  </p:iterate>
                                  <p:childTnLst>
                                    <p:anim calcmode="lin" valueType="num">
                                      <p:cBhvr additive="base">
                                        <p:cTn id="14" dur="5000"/>
                                        <p:tgtEl>
                                          <p:spTgt spid="3">
                                            <p:txEl>
                                              <p:pRg st="1" end="1"/>
                                            </p:txEl>
                                          </p:spTgt>
                                        </p:tgtEl>
                                        <p:attrNameLst>
                                          <p:attrName>ppt_x</p:attrName>
                                        </p:attrNameLst>
                                      </p:cBhvr>
                                      <p:tavLst>
                                        <p:tav tm="0">
                                          <p:val>
                                            <p:strVal val="ppt_x"/>
                                          </p:val>
                                        </p:tav>
                                        <p:tav tm="100000">
                                          <p:val>
                                            <p:strVal val="0-ppt_w/2"/>
                                          </p:val>
                                        </p:tav>
                                      </p:tavLst>
                                    </p:anim>
                                    <p:anim calcmode="lin" valueType="num">
                                      <p:cBhvr additive="base">
                                        <p:cTn id="15" dur="5000"/>
                                        <p:tgtEl>
                                          <p:spTgt spid="3">
                                            <p:txEl>
                                              <p:pRg st="1" end="1"/>
                                            </p:txEl>
                                          </p:spTgt>
                                        </p:tgtEl>
                                        <p:attrNameLst>
                                          <p:attrName>ppt_y</p:attrName>
                                        </p:attrNameLst>
                                      </p:cBhvr>
                                      <p:tavLst>
                                        <p:tav tm="0">
                                          <p:val>
                                            <p:strVal val="ppt_y"/>
                                          </p:val>
                                        </p:tav>
                                        <p:tav tm="100000">
                                          <p:val>
                                            <p:strVal val="ppt_y"/>
                                          </p:val>
                                        </p:tav>
                                      </p:tavLst>
                                    </p:anim>
                                    <p:set>
                                      <p:cBhvr>
                                        <p:cTn id="16" dur="1" fill="hold">
                                          <p:stCondLst>
                                            <p:cond delay="4999"/>
                                          </p:stCondLst>
                                        </p:cTn>
                                        <p:tgtEl>
                                          <p:spTgt spid="3">
                                            <p:txEl>
                                              <p:pRg st="1" end="1"/>
                                            </p:txEl>
                                          </p:spTgt>
                                        </p:tgtEl>
                                        <p:attrNameLst>
                                          <p:attrName>style.visibility</p:attrName>
                                        </p:attrNameLst>
                                      </p:cBhvr>
                                      <p:to>
                                        <p:strVal val="hidden"/>
                                      </p:to>
                                    </p:set>
                                  </p:childTnLst>
                                </p:cTn>
                              </p:par>
                            </p:childTnLst>
                          </p:cTn>
                        </p:par>
                        <p:par>
                          <p:cTn id="17" fill="hold">
                            <p:stCondLst>
                              <p:cond delay="19501"/>
                            </p:stCondLst>
                            <p:childTnLst>
                              <p:par>
                                <p:cTn id="18" presetID="2" presetClass="exit" presetSubtype="8" fill="hold" nodeType="afterEffect">
                                  <p:stCondLst>
                                    <p:cond delay="0"/>
                                  </p:stCondLst>
                                  <p:iterate type="wd">
                                    <p:tmPct val="10000"/>
                                  </p:iterate>
                                  <p:childTnLst>
                                    <p:anim calcmode="lin" valueType="num">
                                      <p:cBhvr additive="base">
                                        <p:cTn id="19" dur="5000"/>
                                        <p:tgtEl>
                                          <p:spTgt spid="3">
                                            <p:txEl>
                                              <p:pRg st="2" end="2"/>
                                            </p:txEl>
                                          </p:spTgt>
                                        </p:tgtEl>
                                        <p:attrNameLst>
                                          <p:attrName>ppt_x</p:attrName>
                                        </p:attrNameLst>
                                      </p:cBhvr>
                                      <p:tavLst>
                                        <p:tav tm="0">
                                          <p:val>
                                            <p:strVal val="ppt_x"/>
                                          </p:val>
                                        </p:tav>
                                        <p:tav tm="100000">
                                          <p:val>
                                            <p:strVal val="0-ppt_w/2"/>
                                          </p:val>
                                        </p:tav>
                                      </p:tavLst>
                                    </p:anim>
                                    <p:anim calcmode="lin" valueType="num">
                                      <p:cBhvr additive="base">
                                        <p:cTn id="20" dur="5000"/>
                                        <p:tgtEl>
                                          <p:spTgt spid="3">
                                            <p:txEl>
                                              <p:pRg st="2" end="2"/>
                                            </p:txEl>
                                          </p:spTgt>
                                        </p:tgtEl>
                                        <p:attrNameLst>
                                          <p:attrName>ppt_y</p:attrName>
                                        </p:attrNameLst>
                                      </p:cBhvr>
                                      <p:tavLst>
                                        <p:tav tm="0">
                                          <p:val>
                                            <p:strVal val="ppt_y"/>
                                          </p:val>
                                        </p:tav>
                                        <p:tav tm="100000">
                                          <p:val>
                                            <p:strVal val="ppt_y"/>
                                          </p:val>
                                        </p:tav>
                                      </p:tavLst>
                                    </p:anim>
                                    <p:set>
                                      <p:cBhvr>
                                        <p:cTn id="21" dur="1" fill="hold">
                                          <p:stCondLst>
                                            <p:cond delay="4999"/>
                                          </p:stCondLst>
                                        </p:cTn>
                                        <p:tgtEl>
                                          <p:spTgt spid="3">
                                            <p:txEl>
                                              <p:pRg st="2" end="2"/>
                                            </p:txEl>
                                          </p:spTgt>
                                        </p:tgtEl>
                                        <p:attrNameLst>
                                          <p:attrName>style.visibility</p:attrName>
                                        </p:attrNameLst>
                                      </p:cBhvr>
                                      <p:to>
                                        <p:strVal val="hidden"/>
                                      </p:to>
                                    </p:set>
                                  </p:childTnLst>
                                </p:cTn>
                              </p:par>
                            </p:childTnLst>
                          </p:cTn>
                        </p:par>
                        <p:par>
                          <p:cTn id="22" fill="hold">
                            <p:stCondLst>
                              <p:cond delay="36501"/>
                            </p:stCondLst>
                            <p:childTnLst>
                              <p:par>
                                <p:cTn id="23" presetID="2" presetClass="exit" presetSubtype="8" fill="hold" nodeType="afterEffect">
                                  <p:stCondLst>
                                    <p:cond delay="0"/>
                                  </p:stCondLst>
                                  <p:iterate type="wd">
                                    <p:tmPct val="10000"/>
                                  </p:iterate>
                                  <p:childTnLst>
                                    <p:anim calcmode="lin" valueType="num">
                                      <p:cBhvr additive="base">
                                        <p:cTn id="24" dur="5000"/>
                                        <p:tgtEl>
                                          <p:spTgt spid="3">
                                            <p:txEl>
                                              <p:pRg st="3" end="3"/>
                                            </p:txEl>
                                          </p:spTgt>
                                        </p:tgtEl>
                                        <p:attrNameLst>
                                          <p:attrName>ppt_x</p:attrName>
                                        </p:attrNameLst>
                                      </p:cBhvr>
                                      <p:tavLst>
                                        <p:tav tm="0">
                                          <p:val>
                                            <p:strVal val="ppt_x"/>
                                          </p:val>
                                        </p:tav>
                                        <p:tav tm="100000">
                                          <p:val>
                                            <p:strVal val="0-ppt_w/2"/>
                                          </p:val>
                                        </p:tav>
                                      </p:tavLst>
                                    </p:anim>
                                    <p:anim calcmode="lin" valueType="num">
                                      <p:cBhvr additive="base">
                                        <p:cTn id="25" dur="5000"/>
                                        <p:tgtEl>
                                          <p:spTgt spid="3">
                                            <p:txEl>
                                              <p:pRg st="3" end="3"/>
                                            </p:txEl>
                                          </p:spTgt>
                                        </p:tgtEl>
                                        <p:attrNameLst>
                                          <p:attrName>ppt_y</p:attrName>
                                        </p:attrNameLst>
                                      </p:cBhvr>
                                      <p:tavLst>
                                        <p:tav tm="0">
                                          <p:val>
                                            <p:strVal val="ppt_y"/>
                                          </p:val>
                                        </p:tav>
                                        <p:tav tm="100000">
                                          <p:val>
                                            <p:strVal val="ppt_y"/>
                                          </p:val>
                                        </p:tav>
                                      </p:tavLst>
                                    </p:anim>
                                    <p:set>
                                      <p:cBhvr>
                                        <p:cTn id="26" dur="1" fill="hold">
                                          <p:stCondLst>
                                            <p:cond delay="4999"/>
                                          </p:stCondLst>
                                        </p:cTn>
                                        <p:tgtEl>
                                          <p:spTgt spid="3">
                                            <p:txEl>
                                              <p:pRg st="3" end="3"/>
                                            </p:txEl>
                                          </p:spTgt>
                                        </p:tgtEl>
                                        <p:attrNameLst>
                                          <p:attrName>style.visibility</p:attrName>
                                        </p:attrNameLst>
                                      </p:cBhvr>
                                      <p:to>
                                        <p:strVal val="hidden"/>
                                      </p:to>
                                    </p:set>
                                  </p:childTnLst>
                                </p:cTn>
                              </p:par>
                            </p:childTnLst>
                          </p:cTn>
                        </p:par>
                        <p:par>
                          <p:cTn id="27" fill="hold">
                            <p:stCondLst>
                              <p:cond delay="51501"/>
                            </p:stCondLst>
                            <p:childTnLst>
                              <p:par>
                                <p:cTn id="28" presetID="2" presetClass="exit" presetSubtype="8" fill="hold" nodeType="afterEffect">
                                  <p:stCondLst>
                                    <p:cond delay="0"/>
                                  </p:stCondLst>
                                  <p:iterate type="wd">
                                    <p:tmPct val="10000"/>
                                  </p:iterate>
                                  <p:childTnLst>
                                    <p:anim calcmode="lin" valueType="num">
                                      <p:cBhvr additive="base">
                                        <p:cTn id="29" dur="5000"/>
                                        <p:tgtEl>
                                          <p:spTgt spid="3">
                                            <p:txEl>
                                              <p:pRg st="4" end="4"/>
                                            </p:txEl>
                                          </p:spTgt>
                                        </p:tgtEl>
                                        <p:attrNameLst>
                                          <p:attrName>ppt_x</p:attrName>
                                        </p:attrNameLst>
                                      </p:cBhvr>
                                      <p:tavLst>
                                        <p:tav tm="0">
                                          <p:val>
                                            <p:strVal val="ppt_x"/>
                                          </p:val>
                                        </p:tav>
                                        <p:tav tm="100000">
                                          <p:val>
                                            <p:strVal val="0-ppt_w/2"/>
                                          </p:val>
                                        </p:tav>
                                      </p:tavLst>
                                    </p:anim>
                                    <p:anim calcmode="lin" valueType="num">
                                      <p:cBhvr additive="base">
                                        <p:cTn id="30" dur="5000"/>
                                        <p:tgtEl>
                                          <p:spTgt spid="3">
                                            <p:txEl>
                                              <p:pRg st="4" end="4"/>
                                            </p:txEl>
                                          </p:spTgt>
                                        </p:tgtEl>
                                        <p:attrNameLst>
                                          <p:attrName>ppt_y</p:attrName>
                                        </p:attrNameLst>
                                      </p:cBhvr>
                                      <p:tavLst>
                                        <p:tav tm="0">
                                          <p:val>
                                            <p:strVal val="ppt_y"/>
                                          </p:val>
                                        </p:tav>
                                        <p:tav tm="100000">
                                          <p:val>
                                            <p:strVal val="ppt_y"/>
                                          </p:val>
                                        </p:tav>
                                      </p:tavLst>
                                    </p:anim>
                                    <p:set>
                                      <p:cBhvr>
                                        <p:cTn id="31" dur="1" fill="hold">
                                          <p:stCondLst>
                                            <p:cond delay="4999"/>
                                          </p:stCondLst>
                                        </p:cTn>
                                        <p:tgtEl>
                                          <p:spTgt spid="3">
                                            <p:txEl>
                                              <p:pRg st="4" end="4"/>
                                            </p:txEl>
                                          </p:spTgt>
                                        </p:tgtEl>
                                        <p:attrNameLst>
                                          <p:attrName>style.visibility</p:attrName>
                                        </p:attrNameLst>
                                      </p:cBhvr>
                                      <p:to>
                                        <p:strVal val="hidden"/>
                                      </p:to>
                                    </p:set>
                                  </p:childTnLst>
                                </p:cTn>
                              </p:par>
                            </p:childTnLst>
                          </p:cTn>
                        </p:par>
                        <p:par>
                          <p:cTn id="32" fill="hold">
                            <p:stCondLst>
                              <p:cond delay="59501"/>
                            </p:stCondLst>
                            <p:childTnLst>
                              <p:par>
                                <p:cTn id="33" presetID="2" presetClass="exit" presetSubtype="8" fill="hold" nodeType="afterEffect">
                                  <p:stCondLst>
                                    <p:cond delay="0"/>
                                  </p:stCondLst>
                                  <p:iterate type="wd">
                                    <p:tmPct val="10000"/>
                                  </p:iterate>
                                  <p:childTnLst>
                                    <p:anim calcmode="lin" valueType="num">
                                      <p:cBhvr additive="base">
                                        <p:cTn id="34" dur="5000"/>
                                        <p:tgtEl>
                                          <p:spTgt spid="3">
                                            <p:txEl>
                                              <p:pRg st="5" end="5"/>
                                            </p:txEl>
                                          </p:spTgt>
                                        </p:tgtEl>
                                        <p:attrNameLst>
                                          <p:attrName>ppt_x</p:attrName>
                                        </p:attrNameLst>
                                      </p:cBhvr>
                                      <p:tavLst>
                                        <p:tav tm="0">
                                          <p:val>
                                            <p:strVal val="ppt_x"/>
                                          </p:val>
                                        </p:tav>
                                        <p:tav tm="100000">
                                          <p:val>
                                            <p:strVal val="0-ppt_w/2"/>
                                          </p:val>
                                        </p:tav>
                                      </p:tavLst>
                                    </p:anim>
                                    <p:anim calcmode="lin" valueType="num">
                                      <p:cBhvr additive="base">
                                        <p:cTn id="35" dur="5000"/>
                                        <p:tgtEl>
                                          <p:spTgt spid="3">
                                            <p:txEl>
                                              <p:pRg st="5" end="5"/>
                                            </p:txEl>
                                          </p:spTgt>
                                        </p:tgtEl>
                                        <p:attrNameLst>
                                          <p:attrName>ppt_y</p:attrName>
                                        </p:attrNameLst>
                                      </p:cBhvr>
                                      <p:tavLst>
                                        <p:tav tm="0">
                                          <p:val>
                                            <p:strVal val="ppt_y"/>
                                          </p:val>
                                        </p:tav>
                                        <p:tav tm="100000">
                                          <p:val>
                                            <p:strVal val="ppt_y"/>
                                          </p:val>
                                        </p:tav>
                                      </p:tavLst>
                                    </p:anim>
                                    <p:set>
                                      <p:cBhvr>
                                        <p:cTn id="36" dur="1" fill="hold">
                                          <p:stCondLst>
                                            <p:cond delay="4999"/>
                                          </p:stCondLst>
                                        </p:cTn>
                                        <p:tgtEl>
                                          <p:spTgt spid="3">
                                            <p:txEl>
                                              <p:pRg st="5" end="5"/>
                                            </p:txEl>
                                          </p:spTgt>
                                        </p:tgtEl>
                                        <p:attrNameLst>
                                          <p:attrName>style.visibility</p:attrName>
                                        </p:attrNameLst>
                                      </p:cBhvr>
                                      <p:to>
                                        <p:strVal val="hidden"/>
                                      </p:to>
                                    </p:set>
                                  </p:childTnLst>
                                </p:cTn>
                              </p:par>
                            </p:childTnLst>
                          </p:cTn>
                        </p:par>
                        <p:par>
                          <p:cTn id="37" fill="hold">
                            <p:stCondLst>
                              <p:cond delay="81501"/>
                            </p:stCondLst>
                            <p:childTnLst>
                              <p:par>
                                <p:cTn id="38" presetID="2" presetClass="exit" presetSubtype="8" fill="hold" nodeType="afterEffect">
                                  <p:stCondLst>
                                    <p:cond delay="0"/>
                                  </p:stCondLst>
                                  <p:iterate type="wd">
                                    <p:tmPct val="10000"/>
                                  </p:iterate>
                                  <p:childTnLst>
                                    <p:anim calcmode="lin" valueType="num">
                                      <p:cBhvr additive="base">
                                        <p:cTn id="39" dur="5000"/>
                                        <p:tgtEl>
                                          <p:spTgt spid="3">
                                            <p:txEl>
                                              <p:pRg st="6" end="6"/>
                                            </p:txEl>
                                          </p:spTgt>
                                        </p:tgtEl>
                                        <p:attrNameLst>
                                          <p:attrName>ppt_x</p:attrName>
                                        </p:attrNameLst>
                                      </p:cBhvr>
                                      <p:tavLst>
                                        <p:tav tm="0">
                                          <p:val>
                                            <p:strVal val="ppt_x"/>
                                          </p:val>
                                        </p:tav>
                                        <p:tav tm="100000">
                                          <p:val>
                                            <p:strVal val="0-ppt_w/2"/>
                                          </p:val>
                                        </p:tav>
                                      </p:tavLst>
                                    </p:anim>
                                    <p:anim calcmode="lin" valueType="num">
                                      <p:cBhvr additive="base">
                                        <p:cTn id="40" dur="5000"/>
                                        <p:tgtEl>
                                          <p:spTgt spid="3">
                                            <p:txEl>
                                              <p:pRg st="6" end="6"/>
                                            </p:txEl>
                                          </p:spTgt>
                                        </p:tgtEl>
                                        <p:attrNameLst>
                                          <p:attrName>ppt_y</p:attrName>
                                        </p:attrNameLst>
                                      </p:cBhvr>
                                      <p:tavLst>
                                        <p:tav tm="0">
                                          <p:val>
                                            <p:strVal val="ppt_y"/>
                                          </p:val>
                                        </p:tav>
                                        <p:tav tm="100000">
                                          <p:val>
                                            <p:strVal val="ppt_y"/>
                                          </p:val>
                                        </p:tav>
                                      </p:tavLst>
                                    </p:anim>
                                    <p:set>
                                      <p:cBhvr>
                                        <p:cTn id="41" dur="1" fill="hold">
                                          <p:stCondLst>
                                            <p:cond delay="4999"/>
                                          </p:stCondLst>
                                        </p:cTn>
                                        <p:tgtEl>
                                          <p:spTgt spid="3">
                                            <p:txEl>
                                              <p:pRg st="6" end="6"/>
                                            </p:txEl>
                                          </p:spTgt>
                                        </p:tgtEl>
                                        <p:attrNameLst>
                                          <p:attrName>style.visibility</p:attrName>
                                        </p:attrNameLst>
                                      </p:cBhvr>
                                      <p:to>
                                        <p:strVal val="hidden"/>
                                      </p:to>
                                    </p:set>
                                  </p:childTnLst>
                                </p:cTn>
                              </p:par>
                            </p:childTnLst>
                          </p:cTn>
                        </p:par>
                        <p:par>
                          <p:cTn id="42" fill="hold">
                            <p:stCondLst>
                              <p:cond delay="89001"/>
                            </p:stCondLst>
                            <p:childTnLst>
                              <p:par>
                                <p:cTn id="43" presetID="2" presetClass="exit" presetSubtype="8" fill="hold" nodeType="afterEffect">
                                  <p:stCondLst>
                                    <p:cond delay="0"/>
                                  </p:stCondLst>
                                  <p:iterate type="wd">
                                    <p:tmPct val="10000"/>
                                  </p:iterate>
                                  <p:childTnLst>
                                    <p:anim calcmode="lin" valueType="num">
                                      <p:cBhvr additive="base">
                                        <p:cTn id="44" dur="5000"/>
                                        <p:tgtEl>
                                          <p:spTgt spid="3">
                                            <p:txEl>
                                              <p:pRg st="7" end="7"/>
                                            </p:txEl>
                                          </p:spTgt>
                                        </p:tgtEl>
                                        <p:attrNameLst>
                                          <p:attrName>ppt_x</p:attrName>
                                        </p:attrNameLst>
                                      </p:cBhvr>
                                      <p:tavLst>
                                        <p:tav tm="0">
                                          <p:val>
                                            <p:strVal val="ppt_x"/>
                                          </p:val>
                                        </p:tav>
                                        <p:tav tm="100000">
                                          <p:val>
                                            <p:strVal val="0-ppt_w/2"/>
                                          </p:val>
                                        </p:tav>
                                      </p:tavLst>
                                    </p:anim>
                                    <p:anim calcmode="lin" valueType="num">
                                      <p:cBhvr additive="base">
                                        <p:cTn id="45" dur="5000"/>
                                        <p:tgtEl>
                                          <p:spTgt spid="3">
                                            <p:txEl>
                                              <p:pRg st="7" end="7"/>
                                            </p:txEl>
                                          </p:spTgt>
                                        </p:tgtEl>
                                        <p:attrNameLst>
                                          <p:attrName>ppt_y</p:attrName>
                                        </p:attrNameLst>
                                      </p:cBhvr>
                                      <p:tavLst>
                                        <p:tav tm="0">
                                          <p:val>
                                            <p:strVal val="ppt_y"/>
                                          </p:val>
                                        </p:tav>
                                        <p:tav tm="100000">
                                          <p:val>
                                            <p:strVal val="ppt_y"/>
                                          </p:val>
                                        </p:tav>
                                      </p:tavLst>
                                    </p:anim>
                                    <p:set>
                                      <p:cBhvr>
                                        <p:cTn id="46" dur="1" fill="hold">
                                          <p:stCondLst>
                                            <p:cond delay="4999"/>
                                          </p:stCondLst>
                                        </p:cTn>
                                        <p:tgtEl>
                                          <p:spTgt spid="3">
                                            <p:txEl>
                                              <p:pRg st="7" end="7"/>
                                            </p:txEl>
                                          </p:spTgt>
                                        </p:tgtEl>
                                        <p:attrNameLst>
                                          <p:attrName>style.visibility</p:attrName>
                                        </p:attrNameLst>
                                      </p:cBhvr>
                                      <p:to>
                                        <p:strVal val="hidden"/>
                                      </p:to>
                                    </p:set>
                                  </p:childTnLst>
                                </p:cTn>
                              </p:par>
                            </p:childTnLst>
                          </p:cTn>
                        </p:par>
                        <p:par>
                          <p:cTn id="47" fill="hold">
                            <p:stCondLst>
                              <p:cond delay="97501"/>
                            </p:stCondLst>
                            <p:childTnLst>
                              <p:par>
                                <p:cTn id="48" presetID="2" presetClass="exit" presetSubtype="8" fill="hold" nodeType="afterEffect">
                                  <p:stCondLst>
                                    <p:cond delay="0"/>
                                  </p:stCondLst>
                                  <p:iterate type="wd">
                                    <p:tmPct val="10000"/>
                                  </p:iterate>
                                  <p:childTnLst>
                                    <p:anim calcmode="lin" valueType="num">
                                      <p:cBhvr additive="base">
                                        <p:cTn id="49" dur="5000"/>
                                        <p:tgtEl>
                                          <p:spTgt spid="3">
                                            <p:txEl>
                                              <p:pRg st="8" end="8"/>
                                            </p:txEl>
                                          </p:spTgt>
                                        </p:tgtEl>
                                        <p:attrNameLst>
                                          <p:attrName>ppt_x</p:attrName>
                                        </p:attrNameLst>
                                      </p:cBhvr>
                                      <p:tavLst>
                                        <p:tav tm="0">
                                          <p:val>
                                            <p:strVal val="ppt_x"/>
                                          </p:val>
                                        </p:tav>
                                        <p:tav tm="100000">
                                          <p:val>
                                            <p:strVal val="0-ppt_w/2"/>
                                          </p:val>
                                        </p:tav>
                                      </p:tavLst>
                                    </p:anim>
                                    <p:anim calcmode="lin" valueType="num">
                                      <p:cBhvr additive="base">
                                        <p:cTn id="50" dur="5000"/>
                                        <p:tgtEl>
                                          <p:spTgt spid="3">
                                            <p:txEl>
                                              <p:pRg st="8" end="8"/>
                                            </p:txEl>
                                          </p:spTgt>
                                        </p:tgtEl>
                                        <p:attrNameLst>
                                          <p:attrName>ppt_y</p:attrName>
                                        </p:attrNameLst>
                                      </p:cBhvr>
                                      <p:tavLst>
                                        <p:tav tm="0">
                                          <p:val>
                                            <p:strVal val="ppt_y"/>
                                          </p:val>
                                        </p:tav>
                                        <p:tav tm="100000">
                                          <p:val>
                                            <p:strVal val="ppt_y"/>
                                          </p:val>
                                        </p:tav>
                                      </p:tavLst>
                                    </p:anim>
                                    <p:set>
                                      <p:cBhvr>
                                        <p:cTn id="51" dur="1" fill="hold">
                                          <p:stCondLst>
                                            <p:cond delay="4999"/>
                                          </p:stCondLst>
                                        </p:cTn>
                                        <p:tgtEl>
                                          <p:spTgt spid="3">
                                            <p:txEl>
                                              <p:pRg st="8" end="8"/>
                                            </p:txEl>
                                          </p:spTgt>
                                        </p:tgtEl>
                                        <p:attrNameLst>
                                          <p:attrName>style.visibility</p:attrName>
                                        </p:attrNameLst>
                                      </p:cBhvr>
                                      <p:to>
                                        <p:strVal val="hidden"/>
                                      </p:to>
                                    </p:set>
                                  </p:childTnLst>
                                </p:cTn>
                              </p:par>
                            </p:childTnLst>
                          </p:cTn>
                        </p:par>
                        <p:par>
                          <p:cTn id="52" fill="hold">
                            <p:stCondLst>
                              <p:cond delay="110001"/>
                            </p:stCondLst>
                            <p:childTnLst>
                              <p:par>
                                <p:cTn id="53" presetID="2" presetClass="exit" presetSubtype="8" fill="hold" nodeType="afterEffect">
                                  <p:stCondLst>
                                    <p:cond delay="0"/>
                                  </p:stCondLst>
                                  <p:iterate type="wd">
                                    <p:tmPct val="10000"/>
                                  </p:iterate>
                                  <p:childTnLst>
                                    <p:anim calcmode="lin" valueType="num">
                                      <p:cBhvr additive="base">
                                        <p:cTn id="54" dur="5000"/>
                                        <p:tgtEl>
                                          <p:spTgt spid="3">
                                            <p:txEl>
                                              <p:pRg st="9" end="9"/>
                                            </p:txEl>
                                          </p:spTgt>
                                        </p:tgtEl>
                                        <p:attrNameLst>
                                          <p:attrName>ppt_x</p:attrName>
                                        </p:attrNameLst>
                                      </p:cBhvr>
                                      <p:tavLst>
                                        <p:tav tm="0">
                                          <p:val>
                                            <p:strVal val="ppt_x"/>
                                          </p:val>
                                        </p:tav>
                                        <p:tav tm="100000">
                                          <p:val>
                                            <p:strVal val="0-ppt_w/2"/>
                                          </p:val>
                                        </p:tav>
                                      </p:tavLst>
                                    </p:anim>
                                    <p:anim calcmode="lin" valueType="num">
                                      <p:cBhvr additive="base">
                                        <p:cTn id="55" dur="5000"/>
                                        <p:tgtEl>
                                          <p:spTgt spid="3">
                                            <p:txEl>
                                              <p:pRg st="9" end="9"/>
                                            </p:txEl>
                                          </p:spTgt>
                                        </p:tgtEl>
                                        <p:attrNameLst>
                                          <p:attrName>ppt_y</p:attrName>
                                        </p:attrNameLst>
                                      </p:cBhvr>
                                      <p:tavLst>
                                        <p:tav tm="0">
                                          <p:val>
                                            <p:strVal val="ppt_y"/>
                                          </p:val>
                                        </p:tav>
                                        <p:tav tm="100000">
                                          <p:val>
                                            <p:strVal val="ppt_y"/>
                                          </p:val>
                                        </p:tav>
                                      </p:tavLst>
                                    </p:anim>
                                    <p:set>
                                      <p:cBhvr>
                                        <p:cTn id="56" dur="1" fill="hold">
                                          <p:stCondLst>
                                            <p:cond delay="4999"/>
                                          </p:stCondLst>
                                        </p:cTn>
                                        <p:tgtEl>
                                          <p:spTgt spid="3">
                                            <p:txEl>
                                              <p:pRg st="9" end="9"/>
                                            </p:txEl>
                                          </p:spTgt>
                                        </p:tgtEl>
                                        <p:attrNameLst>
                                          <p:attrName>style.visibility</p:attrName>
                                        </p:attrNameLst>
                                      </p:cBhvr>
                                      <p:to>
                                        <p:strVal val="hidden"/>
                                      </p:to>
                                    </p:set>
                                  </p:childTnLst>
                                </p:cTn>
                              </p:par>
                            </p:childTnLst>
                          </p:cTn>
                        </p:par>
                        <p:par>
                          <p:cTn id="57" fill="hold">
                            <p:stCondLst>
                              <p:cond delay="121001"/>
                            </p:stCondLst>
                            <p:childTnLst>
                              <p:par>
                                <p:cTn id="58" presetID="2" presetClass="exit" presetSubtype="8" fill="hold" nodeType="afterEffect">
                                  <p:stCondLst>
                                    <p:cond delay="0"/>
                                  </p:stCondLst>
                                  <p:iterate type="wd">
                                    <p:tmPct val="10000"/>
                                  </p:iterate>
                                  <p:childTnLst>
                                    <p:anim calcmode="lin" valueType="num">
                                      <p:cBhvr additive="base">
                                        <p:cTn id="59" dur="5000"/>
                                        <p:tgtEl>
                                          <p:spTgt spid="3">
                                            <p:txEl>
                                              <p:pRg st="10" end="10"/>
                                            </p:txEl>
                                          </p:spTgt>
                                        </p:tgtEl>
                                        <p:attrNameLst>
                                          <p:attrName>ppt_x</p:attrName>
                                        </p:attrNameLst>
                                      </p:cBhvr>
                                      <p:tavLst>
                                        <p:tav tm="0">
                                          <p:val>
                                            <p:strVal val="ppt_x"/>
                                          </p:val>
                                        </p:tav>
                                        <p:tav tm="100000">
                                          <p:val>
                                            <p:strVal val="0-ppt_w/2"/>
                                          </p:val>
                                        </p:tav>
                                      </p:tavLst>
                                    </p:anim>
                                    <p:anim calcmode="lin" valueType="num">
                                      <p:cBhvr additive="base">
                                        <p:cTn id="60" dur="5000"/>
                                        <p:tgtEl>
                                          <p:spTgt spid="3">
                                            <p:txEl>
                                              <p:pRg st="10" end="10"/>
                                            </p:txEl>
                                          </p:spTgt>
                                        </p:tgtEl>
                                        <p:attrNameLst>
                                          <p:attrName>ppt_y</p:attrName>
                                        </p:attrNameLst>
                                      </p:cBhvr>
                                      <p:tavLst>
                                        <p:tav tm="0">
                                          <p:val>
                                            <p:strVal val="ppt_y"/>
                                          </p:val>
                                        </p:tav>
                                        <p:tav tm="100000">
                                          <p:val>
                                            <p:strVal val="ppt_y"/>
                                          </p:val>
                                        </p:tav>
                                      </p:tavLst>
                                    </p:anim>
                                    <p:set>
                                      <p:cBhvr>
                                        <p:cTn id="61" dur="1" fill="hold">
                                          <p:stCondLst>
                                            <p:cond delay="4999"/>
                                          </p:stCondLst>
                                        </p:cTn>
                                        <p:tgtEl>
                                          <p:spTgt spid="3">
                                            <p:txEl>
                                              <p:pRg st="10" end="10"/>
                                            </p:txEl>
                                          </p:spTgt>
                                        </p:tgtEl>
                                        <p:attrNameLst>
                                          <p:attrName>style.visibility</p:attrName>
                                        </p:attrNameLst>
                                      </p:cBhvr>
                                      <p:to>
                                        <p:strVal val="hidden"/>
                                      </p:to>
                                    </p:set>
                                  </p:childTnLst>
                                </p:cTn>
                              </p:par>
                            </p:childTnLst>
                          </p:cTn>
                        </p:par>
                        <p:par>
                          <p:cTn id="62" fill="hold">
                            <p:stCondLst>
                              <p:cond delay="132001"/>
                            </p:stCondLst>
                            <p:childTnLst>
                              <p:par>
                                <p:cTn id="63" presetID="2" presetClass="exit" presetSubtype="8" fill="hold" nodeType="afterEffect">
                                  <p:stCondLst>
                                    <p:cond delay="0"/>
                                  </p:stCondLst>
                                  <p:iterate type="wd">
                                    <p:tmPct val="10000"/>
                                  </p:iterate>
                                  <p:childTnLst>
                                    <p:anim calcmode="lin" valueType="num">
                                      <p:cBhvr additive="base">
                                        <p:cTn id="64" dur="5000"/>
                                        <p:tgtEl>
                                          <p:spTgt spid="3">
                                            <p:txEl>
                                              <p:pRg st="11" end="11"/>
                                            </p:txEl>
                                          </p:spTgt>
                                        </p:tgtEl>
                                        <p:attrNameLst>
                                          <p:attrName>ppt_x</p:attrName>
                                        </p:attrNameLst>
                                      </p:cBhvr>
                                      <p:tavLst>
                                        <p:tav tm="0">
                                          <p:val>
                                            <p:strVal val="ppt_x"/>
                                          </p:val>
                                        </p:tav>
                                        <p:tav tm="100000">
                                          <p:val>
                                            <p:strVal val="0-ppt_w/2"/>
                                          </p:val>
                                        </p:tav>
                                      </p:tavLst>
                                    </p:anim>
                                    <p:anim calcmode="lin" valueType="num">
                                      <p:cBhvr additive="base">
                                        <p:cTn id="65" dur="5000"/>
                                        <p:tgtEl>
                                          <p:spTgt spid="3">
                                            <p:txEl>
                                              <p:pRg st="11" end="11"/>
                                            </p:txEl>
                                          </p:spTgt>
                                        </p:tgtEl>
                                        <p:attrNameLst>
                                          <p:attrName>ppt_y</p:attrName>
                                        </p:attrNameLst>
                                      </p:cBhvr>
                                      <p:tavLst>
                                        <p:tav tm="0">
                                          <p:val>
                                            <p:strVal val="ppt_y"/>
                                          </p:val>
                                        </p:tav>
                                        <p:tav tm="100000">
                                          <p:val>
                                            <p:strVal val="ppt_y"/>
                                          </p:val>
                                        </p:tav>
                                      </p:tavLst>
                                    </p:anim>
                                    <p:set>
                                      <p:cBhvr>
                                        <p:cTn id="66" dur="1" fill="hold">
                                          <p:stCondLst>
                                            <p:cond delay="4999"/>
                                          </p:stCondLst>
                                        </p:cTn>
                                        <p:tgtEl>
                                          <p:spTgt spid="3">
                                            <p:txEl>
                                              <p:pRg st="11" end="11"/>
                                            </p:txEl>
                                          </p:spTgt>
                                        </p:tgtEl>
                                        <p:attrNameLst>
                                          <p:attrName>style.visibility</p:attrName>
                                        </p:attrNameLst>
                                      </p:cBhvr>
                                      <p:to>
                                        <p:strVal val="hidden"/>
                                      </p:to>
                                    </p:set>
                                  </p:childTnLst>
                                </p:cTn>
                              </p:par>
                            </p:childTnLst>
                          </p:cTn>
                        </p:par>
                        <p:par>
                          <p:cTn id="67" fill="hold">
                            <p:stCondLst>
                              <p:cond delay="153001"/>
                            </p:stCondLst>
                            <p:childTnLst>
                              <p:par>
                                <p:cTn id="68" presetID="2" presetClass="exit" presetSubtype="8" fill="hold" nodeType="afterEffect">
                                  <p:stCondLst>
                                    <p:cond delay="0"/>
                                  </p:stCondLst>
                                  <p:iterate type="wd">
                                    <p:tmPct val="10000"/>
                                  </p:iterate>
                                  <p:childTnLst>
                                    <p:anim calcmode="lin" valueType="num">
                                      <p:cBhvr additive="base">
                                        <p:cTn id="69" dur="5000"/>
                                        <p:tgtEl>
                                          <p:spTgt spid="3">
                                            <p:txEl>
                                              <p:pRg st="12" end="12"/>
                                            </p:txEl>
                                          </p:spTgt>
                                        </p:tgtEl>
                                        <p:attrNameLst>
                                          <p:attrName>ppt_x</p:attrName>
                                        </p:attrNameLst>
                                      </p:cBhvr>
                                      <p:tavLst>
                                        <p:tav tm="0">
                                          <p:val>
                                            <p:strVal val="ppt_x"/>
                                          </p:val>
                                        </p:tav>
                                        <p:tav tm="100000">
                                          <p:val>
                                            <p:strVal val="0-ppt_w/2"/>
                                          </p:val>
                                        </p:tav>
                                      </p:tavLst>
                                    </p:anim>
                                    <p:anim calcmode="lin" valueType="num">
                                      <p:cBhvr additive="base">
                                        <p:cTn id="70" dur="5000"/>
                                        <p:tgtEl>
                                          <p:spTgt spid="3">
                                            <p:txEl>
                                              <p:pRg st="12" end="12"/>
                                            </p:txEl>
                                          </p:spTgt>
                                        </p:tgtEl>
                                        <p:attrNameLst>
                                          <p:attrName>ppt_y</p:attrName>
                                        </p:attrNameLst>
                                      </p:cBhvr>
                                      <p:tavLst>
                                        <p:tav tm="0">
                                          <p:val>
                                            <p:strVal val="ppt_y"/>
                                          </p:val>
                                        </p:tav>
                                        <p:tav tm="100000">
                                          <p:val>
                                            <p:strVal val="ppt_y"/>
                                          </p:val>
                                        </p:tav>
                                      </p:tavLst>
                                    </p:anim>
                                    <p:set>
                                      <p:cBhvr>
                                        <p:cTn id="71" dur="1" fill="hold">
                                          <p:stCondLst>
                                            <p:cond delay="4999"/>
                                          </p:stCondLst>
                                        </p:cTn>
                                        <p:tgtEl>
                                          <p:spTgt spid="3">
                                            <p:txEl>
                                              <p:pRg st="12" end="1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20000">
                <p:cTn id="72"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527605"/>
            <a:ext cx="8153705" cy="684885"/>
          </a:xfrm>
        </p:spPr>
        <p:txBody>
          <a:bodyPr>
            <a:normAutofit fontScale="90000"/>
          </a:bodyPr>
          <a:lstStyle/>
          <a:p>
            <a:pPr algn="ctr"/>
            <a:r>
              <a:rPr lang="en-US" sz="2800" b="1" u="sng" dirty="0" smtClean="0">
                <a:solidFill>
                  <a:srgbClr val="0070C0"/>
                </a:solidFill>
                <a:latin typeface="Times New Roman" pitchFamily="18" charset="0"/>
                <a:cs typeface="Times New Roman" pitchFamily="18" charset="0"/>
              </a:rPr>
              <a:t>Wings of Directorate of State Education Research &amp; Training </a:t>
            </a:r>
            <a:endParaRPr lang="en-US" sz="2800" b="1" u="sng" dirty="0">
              <a:solidFill>
                <a:srgbClr val="0070C0"/>
              </a:solidFill>
              <a:latin typeface="Times New Roman" pitchFamily="18" charset="0"/>
              <a:cs typeface="Times New Roman" pitchFamily="18" charset="0"/>
            </a:endParaRPr>
          </a:p>
        </p:txBody>
      </p:sp>
      <p:sp>
        <p:nvSpPr>
          <p:cNvPr id="5" name="Content Placeholder 4"/>
          <p:cNvSpPr>
            <a:spLocks noGrp="1"/>
          </p:cNvSpPr>
          <p:nvPr>
            <p:ph idx="1"/>
          </p:nvPr>
        </p:nvSpPr>
        <p:spPr>
          <a:xfrm>
            <a:off x="838200" y="1443835"/>
            <a:ext cx="8001305" cy="4275740"/>
          </a:xfrm>
        </p:spPr>
        <p:txBody>
          <a:bodyPr>
            <a:normAutofit/>
          </a:bodyPr>
          <a:lstStyle/>
          <a:p>
            <a:pPr marL="571500" indent="-571500" algn="just">
              <a:buFont typeface="+mj-lt"/>
              <a:buAutoNum type="romanUcPeriod"/>
            </a:pPr>
            <a:r>
              <a:rPr lang="en-US" dirty="0" smtClean="0">
                <a:latin typeface="Times New Roman" pitchFamily="18" charset="0"/>
                <a:cs typeface="Times New Roman" pitchFamily="18" charset="0"/>
              </a:rPr>
              <a:t>State Institute of Education-1964;</a:t>
            </a:r>
          </a:p>
          <a:p>
            <a:pPr marL="571500" indent="-571500" algn="just">
              <a:buFont typeface="+mj-lt"/>
              <a:buAutoNum type="romanUcPeriod"/>
            </a:pPr>
            <a:r>
              <a:rPr lang="en-US" dirty="0" smtClean="0">
                <a:latin typeface="Times New Roman" pitchFamily="18" charset="0"/>
                <a:cs typeface="Times New Roman" pitchFamily="18" charset="0"/>
              </a:rPr>
              <a:t>State Institute of Science – 1964-65;</a:t>
            </a:r>
          </a:p>
          <a:p>
            <a:pPr marL="571500" indent="-571500" algn="just">
              <a:buFont typeface="+mj-lt"/>
              <a:buAutoNum type="romanUcPeriod"/>
            </a:pPr>
            <a:r>
              <a:rPr lang="en-US" dirty="0" smtClean="0">
                <a:latin typeface="Times New Roman" pitchFamily="18" charset="0"/>
                <a:cs typeface="Times New Roman" pitchFamily="18" charset="0"/>
              </a:rPr>
              <a:t>State Education Evaluation Unit;</a:t>
            </a:r>
          </a:p>
          <a:p>
            <a:pPr marL="571500" indent="-571500" algn="just">
              <a:buFont typeface="+mj-lt"/>
              <a:buAutoNum type="romanUcPeriod"/>
            </a:pPr>
            <a:r>
              <a:rPr lang="en-US" dirty="0" smtClean="0">
                <a:latin typeface="Times New Roman" pitchFamily="18" charset="0"/>
                <a:cs typeface="Times New Roman" pitchFamily="18" charset="0"/>
              </a:rPr>
              <a:t>Educational and vocational guidance unit;</a:t>
            </a:r>
          </a:p>
          <a:p>
            <a:pPr marL="571500" indent="-571500" algn="just">
              <a:buFont typeface="+mj-lt"/>
              <a:buAutoNum type="romanUcPeriod"/>
            </a:pPr>
            <a:r>
              <a:rPr lang="en-US" dirty="0" smtClean="0">
                <a:latin typeface="Times New Roman" pitchFamily="18" charset="0"/>
                <a:cs typeface="Times New Roman" pitchFamily="18" charset="0"/>
              </a:rPr>
              <a:t>Educational technological cell;</a:t>
            </a:r>
          </a:p>
          <a:p>
            <a:pPr marL="571500" indent="-571500" algn="just">
              <a:buFont typeface="+mj-lt"/>
              <a:buAutoNum type="romanUcPeriod"/>
            </a:pPr>
            <a:r>
              <a:rPr lang="en-US" dirty="0" smtClean="0">
                <a:latin typeface="Times New Roman" pitchFamily="18" charset="0"/>
                <a:cs typeface="Times New Roman" pitchFamily="18" charset="0"/>
              </a:rPr>
              <a:t>Audio visual education unit and </a:t>
            </a:r>
          </a:p>
          <a:p>
            <a:pPr marL="571500" indent="-571500" algn="just">
              <a:buFont typeface="+mj-lt"/>
              <a:buAutoNum type="romanUcPeriod"/>
            </a:pPr>
            <a:r>
              <a:rPr lang="en-US" dirty="0" smtClean="0">
                <a:latin typeface="Times New Roman" pitchFamily="18" charset="0"/>
                <a:cs typeface="Times New Roman" pitchFamily="18" charset="0"/>
              </a:rPr>
              <a:t>Text book wing.</a:t>
            </a:r>
          </a:p>
          <a:p>
            <a:pPr algn="just"/>
            <a:endParaRPr lang="en-US" dirty="0" smtClean="0">
              <a:latin typeface="Times New Roman" pitchFamily="18" charset="0"/>
              <a:cs typeface="Times New Roman" pitchFamily="18" charset="0"/>
            </a:endParaRPr>
          </a:p>
        </p:txBody>
      </p:sp>
      <p:pic>
        <p:nvPicPr>
          <p:cNvPr id="6" name="calmpiano.mid">
            <a:hlinkClick r:id="" action="ppaction://media"/>
          </p:cNvPr>
          <p:cNvPicPr>
            <a:picLocks noRot="1" noChangeAspect="1"/>
          </p:cNvPicPr>
          <p:nvPr>
            <a:audioFile r:link="rId1"/>
          </p:nvPr>
        </p:nvPicPr>
        <p:blipFill>
          <a:blip r:embed="rId3"/>
          <a:stretch>
            <a:fillRect/>
          </a:stretch>
        </p:blipFill>
        <p:spPr>
          <a:xfrm>
            <a:off x="8839200" y="6553200"/>
            <a:ext cx="304800" cy="304800"/>
          </a:xfrm>
          <a:prstGeom prst="rect">
            <a:avLst/>
          </a:prstGeom>
        </p:spPr>
      </p:pic>
    </p:spTree>
    <p:extLst>
      <p:ext uri="{BB962C8B-B14F-4D97-AF65-F5344CB8AC3E}">
        <p14:creationId xmlns:p14="http://schemas.microsoft.com/office/powerpoint/2010/main" xmlns="" val="1101633878"/>
      </p:ext>
    </p:extLst>
  </p:cSld>
  <p:clrMapOvr>
    <a:masterClrMapping/>
  </p:clrMapOvr>
  <p:transition spd="slow" advTm="0">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0"/>
                                        <p:tgtEl>
                                          <p:spTgt spid="4"/>
                                        </p:tgtEl>
                                      </p:cBhvr>
                                    </p:animEffect>
                                  </p:childTnLst>
                                </p:cTn>
                              </p:par>
                            </p:childTnLst>
                          </p:cTn>
                        </p:par>
                        <p:par>
                          <p:cTn id="8" fill="hold">
                            <p:stCondLst>
                              <p:cond delay="5000"/>
                            </p:stCondLst>
                            <p:childTnLst>
                              <p:par>
                                <p:cTn id="9" presetID="2" presetClass="exit" presetSubtype="8" fill="hold" nodeType="afterEffect">
                                  <p:stCondLst>
                                    <p:cond delay="0"/>
                                  </p:stCondLst>
                                  <p:childTnLst>
                                    <p:anim calcmode="lin" valueType="num">
                                      <p:cBhvr additive="base">
                                        <p:cTn id="10" dur="500"/>
                                        <p:tgtEl>
                                          <p:spTgt spid="6"/>
                                        </p:tgtEl>
                                        <p:attrNameLst>
                                          <p:attrName>ppt_x</p:attrName>
                                        </p:attrNameLst>
                                      </p:cBhvr>
                                      <p:tavLst>
                                        <p:tav tm="0">
                                          <p:val>
                                            <p:strVal val="ppt_x"/>
                                          </p:val>
                                        </p:tav>
                                        <p:tav tm="100000">
                                          <p:val>
                                            <p:strVal val="0-ppt_w/2"/>
                                          </p:val>
                                        </p:tav>
                                      </p:tavLst>
                                    </p:anim>
                                    <p:anim calcmode="lin" valueType="num">
                                      <p:cBhvr additive="base">
                                        <p:cTn id="11" dur="500"/>
                                        <p:tgtEl>
                                          <p:spTgt spid="6"/>
                                        </p:tgtEl>
                                        <p:attrNameLst>
                                          <p:attrName>ppt_y</p:attrName>
                                        </p:attrNameLst>
                                      </p:cBhvr>
                                      <p:tavLst>
                                        <p:tav tm="0">
                                          <p:val>
                                            <p:strVal val="ppt_y"/>
                                          </p:val>
                                        </p:tav>
                                        <p:tav tm="100000">
                                          <p:val>
                                            <p:strVal val="ppt_y"/>
                                          </p:val>
                                        </p:tav>
                                      </p:tavLst>
                                    </p:anim>
                                    <p:set>
                                      <p:cBhvr>
                                        <p:cTn id="12" dur="1" fill="hold">
                                          <p:stCondLst>
                                            <p:cond delay="499"/>
                                          </p:stCondLst>
                                        </p:cTn>
                                        <p:tgtEl>
                                          <p:spTgt spid="6"/>
                                        </p:tgtEl>
                                        <p:attrNameLst>
                                          <p:attrName>style.visibility</p:attrName>
                                        </p:attrNameLst>
                                      </p:cBhvr>
                                      <p:to>
                                        <p:strVal val="hidden"/>
                                      </p:to>
                                    </p:set>
                                    <p:cmd type="call" cmd="stop">
                                      <p:cBhvr>
                                        <p:cTn id="13" dur="1">
                                          <p:stCondLst>
                                            <p:cond delay="499"/>
                                          </p:stCondLst>
                                        </p:cTn>
                                        <p:tgtEl>
                                          <p:spTgt spid="6"/>
                                        </p:tgtEl>
                                      </p:cBhvr>
                                    </p:cmd>
                                  </p:childTnLst>
                                </p:cTn>
                              </p:par>
                            </p:childTnLst>
                          </p:cTn>
                        </p:par>
                        <p:par>
                          <p:cTn id="14" fill="hold">
                            <p:stCondLst>
                              <p:cond delay="5500"/>
                            </p:stCondLst>
                            <p:childTnLst>
                              <p:par>
                                <p:cTn id="15" presetID="2" presetClass="exit" presetSubtype="4" fill="hold" nodeType="afterEffect">
                                  <p:stCondLst>
                                    <p:cond delay="0"/>
                                  </p:stCondLst>
                                  <p:childTnLst>
                                    <p:anim calcmode="lin" valueType="num">
                                      <p:cBhvr additive="base">
                                        <p:cTn id="16" dur="5000"/>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7" dur="5000"/>
                                        <p:tgtEl>
                                          <p:spTgt spid="5">
                                            <p:txEl>
                                              <p:pRg st="0" end="0"/>
                                            </p:txEl>
                                          </p:spTgt>
                                        </p:tgtEl>
                                        <p:attrNameLst>
                                          <p:attrName>ppt_y</p:attrName>
                                        </p:attrNameLst>
                                      </p:cBhvr>
                                      <p:tavLst>
                                        <p:tav tm="0">
                                          <p:val>
                                            <p:strVal val="ppt_y"/>
                                          </p:val>
                                        </p:tav>
                                        <p:tav tm="100000">
                                          <p:val>
                                            <p:strVal val="1+ppt_h/2"/>
                                          </p:val>
                                        </p:tav>
                                      </p:tavLst>
                                    </p:anim>
                                    <p:set>
                                      <p:cBhvr>
                                        <p:cTn id="18" dur="1" fill="hold">
                                          <p:stCondLst>
                                            <p:cond delay="4999"/>
                                          </p:stCondLst>
                                        </p:cTn>
                                        <p:tgtEl>
                                          <p:spTgt spid="5">
                                            <p:txEl>
                                              <p:pRg st="0" end="0"/>
                                            </p:txEl>
                                          </p:spTgt>
                                        </p:tgtEl>
                                        <p:attrNameLst>
                                          <p:attrName>style.visibility</p:attrName>
                                        </p:attrNameLst>
                                      </p:cBhvr>
                                      <p:to>
                                        <p:strVal val="hidden"/>
                                      </p:to>
                                    </p:set>
                                  </p:childTnLst>
                                </p:cTn>
                              </p:par>
                            </p:childTnLst>
                          </p:cTn>
                        </p:par>
                        <p:par>
                          <p:cTn id="19" fill="hold">
                            <p:stCondLst>
                              <p:cond delay="10500"/>
                            </p:stCondLst>
                            <p:childTnLst>
                              <p:par>
                                <p:cTn id="20" presetID="2" presetClass="exit" presetSubtype="4" fill="hold" nodeType="afterEffect">
                                  <p:stCondLst>
                                    <p:cond delay="0"/>
                                  </p:stCondLst>
                                  <p:childTnLst>
                                    <p:anim calcmode="lin" valueType="num">
                                      <p:cBhvr additive="base">
                                        <p:cTn id="21" dur="5000"/>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2" dur="5000"/>
                                        <p:tgtEl>
                                          <p:spTgt spid="5">
                                            <p:txEl>
                                              <p:pRg st="1" end="1"/>
                                            </p:txEl>
                                          </p:spTgt>
                                        </p:tgtEl>
                                        <p:attrNameLst>
                                          <p:attrName>ppt_y</p:attrName>
                                        </p:attrNameLst>
                                      </p:cBhvr>
                                      <p:tavLst>
                                        <p:tav tm="0">
                                          <p:val>
                                            <p:strVal val="ppt_y"/>
                                          </p:val>
                                        </p:tav>
                                        <p:tav tm="100000">
                                          <p:val>
                                            <p:strVal val="1+ppt_h/2"/>
                                          </p:val>
                                        </p:tav>
                                      </p:tavLst>
                                    </p:anim>
                                    <p:set>
                                      <p:cBhvr>
                                        <p:cTn id="23" dur="1" fill="hold">
                                          <p:stCondLst>
                                            <p:cond delay="4999"/>
                                          </p:stCondLst>
                                        </p:cTn>
                                        <p:tgtEl>
                                          <p:spTgt spid="5">
                                            <p:txEl>
                                              <p:pRg st="1" end="1"/>
                                            </p:txEl>
                                          </p:spTgt>
                                        </p:tgtEl>
                                        <p:attrNameLst>
                                          <p:attrName>style.visibility</p:attrName>
                                        </p:attrNameLst>
                                      </p:cBhvr>
                                      <p:to>
                                        <p:strVal val="hidden"/>
                                      </p:to>
                                    </p:set>
                                  </p:childTnLst>
                                </p:cTn>
                              </p:par>
                            </p:childTnLst>
                          </p:cTn>
                        </p:par>
                        <p:par>
                          <p:cTn id="24" fill="hold">
                            <p:stCondLst>
                              <p:cond delay="15500"/>
                            </p:stCondLst>
                            <p:childTnLst>
                              <p:par>
                                <p:cTn id="25" presetID="2" presetClass="exit" presetSubtype="4" fill="hold" nodeType="afterEffect">
                                  <p:stCondLst>
                                    <p:cond delay="0"/>
                                  </p:stCondLst>
                                  <p:childTnLst>
                                    <p:anim calcmode="lin" valueType="num">
                                      <p:cBhvr additive="base">
                                        <p:cTn id="26" dur="5000"/>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7" dur="5000"/>
                                        <p:tgtEl>
                                          <p:spTgt spid="5">
                                            <p:txEl>
                                              <p:pRg st="2" end="2"/>
                                            </p:txEl>
                                          </p:spTgt>
                                        </p:tgtEl>
                                        <p:attrNameLst>
                                          <p:attrName>ppt_y</p:attrName>
                                        </p:attrNameLst>
                                      </p:cBhvr>
                                      <p:tavLst>
                                        <p:tav tm="0">
                                          <p:val>
                                            <p:strVal val="ppt_y"/>
                                          </p:val>
                                        </p:tav>
                                        <p:tav tm="100000">
                                          <p:val>
                                            <p:strVal val="1+ppt_h/2"/>
                                          </p:val>
                                        </p:tav>
                                      </p:tavLst>
                                    </p:anim>
                                    <p:set>
                                      <p:cBhvr>
                                        <p:cTn id="28" dur="1" fill="hold">
                                          <p:stCondLst>
                                            <p:cond delay="4999"/>
                                          </p:stCondLst>
                                        </p:cTn>
                                        <p:tgtEl>
                                          <p:spTgt spid="5">
                                            <p:txEl>
                                              <p:pRg st="2" end="2"/>
                                            </p:txEl>
                                          </p:spTgt>
                                        </p:tgtEl>
                                        <p:attrNameLst>
                                          <p:attrName>style.visibility</p:attrName>
                                        </p:attrNameLst>
                                      </p:cBhvr>
                                      <p:to>
                                        <p:strVal val="hidden"/>
                                      </p:to>
                                    </p:set>
                                  </p:childTnLst>
                                </p:cTn>
                              </p:par>
                            </p:childTnLst>
                          </p:cTn>
                        </p:par>
                        <p:par>
                          <p:cTn id="29" fill="hold">
                            <p:stCondLst>
                              <p:cond delay="20500"/>
                            </p:stCondLst>
                            <p:childTnLst>
                              <p:par>
                                <p:cTn id="30" presetID="2" presetClass="exit" presetSubtype="4" fill="hold" nodeType="afterEffect">
                                  <p:stCondLst>
                                    <p:cond delay="0"/>
                                  </p:stCondLst>
                                  <p:childTnLst>
                                    <p:anim calcmode="lin" valueType="num">
                                      <p:cBhvr additive="base">
                                        <p:cTn id="31" dur="5000"/>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0"/>
                                        <p:tgtEl>
                                          <p:spTgt spid="5">
                                            <p:txEl>
                                              <p:pRg st="3" end="3"/>
                                            </p:txEl>
                                          </p:spTgt>
                                        </p:tgtEl>
                                        <p:attrNameLst>
                                          <p:attrName>ppt_y</p:attrName>
                                        </p:attrNameLst>
                                      </p:cBhvr>
                                      <p:tavLst>
                                        <p:tav tm="0">
                                          <p:val>
                                            <p:strVal val="ppt_y"/>
                                          </p:val>
                                        </p:tav>
                                        <p:tav tm="100000">
                                          <p:val>
                                            <p:strVal val="1+ppt_h/2"/>
                                          </p:val>
                                        </p:tav>
                                      </p:tavLst>
                                    </p:anim>
                                    <p:set>
                                      <p:cBhvr>
                                        <p:cTn id="33" dur="1" fill="hold">
                                          <p:stCondLst>
                                            <p:cond delay="4999"/>
                                          </p:stCondLst>
                                        </p:cTn>
                                        <p:tgtEl>
                                          <p:spTgt spid="5">
                                            <p:txEl>
                                              <p:pRg st="3" end="3"/>
                                            </p:txEl>
                                          </p:spTgt>
                                        </p:tgtEl>
                                        <p:attrNameLst>
                                          <p:attrName>style.visibility</p:attrName>
                                        </p:attrNameLst>
                                      </p:cBhvr>
                                      <p:to>
                                        <p:strVal val="hidden"/>
                                      </p:to>
                                    </p:set>
                                  </p:childTnLst>
                                </p:cTn>
                              </p:par>
                            </p:childTnLst>
                          </p:cTn>
                        </p:par>
                        <p:par>
                          <p:cTn id="34" fill="hold">
                            <p:stCondLst>
                              <p:cond delay="25500"/>
                            </p:stCondLst>
                            <p:childTnLst>
                              <p:par>
                                <p:cTn id="35" presetID="2" presetClass="exit" presetSubtype="4" fill="hold" nodeType="afterEffect">
                                  <p:stCondLst>
                                    <p:cond delay="0"/>
                                  </p:stCondLst>
                                  <p:childTnLst>
                                    <p:anim calcmode="lin" valueType="num">
                                      <p:cBhvr additive="base">
                                        <p:cTn id="36" dur="5000"/>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7" dur="5000"/>
                                        <p:tgtEl>
                                          <p:spTgt spid="5">
                                            <p:txEl>
                                              <p:pRg st="4" end="4"/>
                                            </p:txEl>
                                          </p:spTgt>
                                        </p:tgtEl>
                                        <p:attrNameLst>
                                          <p:attrName>ppt_y</p:attrName>
                                        </p:attrNameLst>
                                      </p:cBhvr>
                                      <p:tavLst>
                                        <p:tav tm="0">
                                          <p:val>
                                            <p:strVal val="ppt_y"/>
                                          </p:val>
                                        </p:tav>
                                        <p:tav tm="100000">
                                          <p:val>
                                            <p:strVal val="1+ppt_h/2"/>
                                          </p:val>
                                        </p:tav>
                                      </p:tavLst>
                                    </p:anim>
                                    <p:set>
                                      <p:cBhvr>
                                        <p:cTn id="38" dur="1" fill="hold">
                                          <p:stCondLst>
                                            <p:cond delay="4999"/>
                                          </p:stCondLst>
                                        </p:cTn>
                                        <p:tgtEl>
                                          <p:spTgt spid="5">
                                            <p:txEl>
                                              <p:pRg st="4" end="4"/>
                                            </p:txEl>
                                          </p:spTgt>
                                        </p:tgtEl>
                                        <p:attrNameLst>
                                          <p:attrName>style.visibility</p:attrName>
                                        </p:attrNameLst>
                                      </p:cBhvr>
                                      <p:to>
                                        <p:strVal val="hidden"/>
                                      </p:to>
                                    </p:set>
                                  </p:childTnLst>
                                </p:cTn>
                              </p:par>
                            </p:childTnLst>
                          </p:cTn>
                        </p:par>
                        <p:par>
                          <p:cTn id="39" fill="hold">
                            <p:stCondLst>
                              <p:cond delay="30500"/>
                            </p:stCondLst>
                            <p:childTnLst>
                              <p:par>
                                <p:cTn id="40" presetID="2" presetClass="exit" presetSubtype="4" fill="hold" nodeType="afterEffect">
                                  <p:stCondLst>
                                    <p:cond delay="0"/>
                                  </p:stCondLst>
                                  <p:childTnLst>
                                    <p:anim calcmode="lin" valueType="num">
                                      <p:cBhvr additive="base">
                                        <p:cTn id="41" dur="5000"/>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2" dur="5000"/>
                                        <p:tgtEl>
                                          <p:spTgt spid="5">
                                            <p:txEl>
                                              <p:pRg st="5" end="5"/>
                                            </p:txEl>
                                          </p:spTgt>
                                        </p:tgtEl>
                                        <p:attrNameLst>
                                          <p:attrName>ppt_y</p:attrName>
                                        </p:attrNameLst>
                                      </p:cBhvr>
                                      <p:tavLst>
                                        <p:tav tm="0">
                                          <p:val>
                                            <p:strVal val="ppt_y"/>
                                          </p:val>
                                        </p:tav>
                                        <p:tav tm="100000">
                                          <p:val>
                                            <p:strVal val="1+ppt_h/2"/>
                                          </p:val>
                                        </p:tav>
                                      </p:tavLst>
                                    </p:anim>
                                    <p:set>
                                      <p:cBhvr>
                                        <p:cTn id="43" dur="1" fill="hold">
                                          <p:stCondLst>
                                            <p:cond delay="4999"/>
                                          </p:stCondLst>
                                        </p:cTn>
                                        <p:tgtEl>
                                          <p:spTgt spid="5">
                                            <p:txEl>
                                              <p:pRg st="5" end="5"/>
                                            </p:txEl>
                                          </p:spTgt>
                                        </p:tgtEl>
                                        <p:attrNameLst>
                                          <p:attrName>style.visibility</p:attrName>
                                        </p:attrNameLst>
                                      </p:cBhvr>
                                      <p:to>
                                        <p:strVal val="hidden"/>
                                      </p:to>
                                    </p:set>
                                  </p:childTnLst>
                                </p:cTn>
                              </p:par>
                            </p:childTnLst>
                          </p:cTn>
                        </p:par>
                        <p:par>
                          <p:cTn id="44" fill="hold">
                            <p:stCondLst>
                              <p:cond delay="35500"/>
                            </p:stCondLst>
                            <p:childTnLst>
                              <p:par>
                                <p:cTn id="45" presetID="2" presetClass="exit" presetSubtype="4" fill="hold" nodeType="afterEffect">
                                  <p:stCondLst>
                                    <p:cond delay="0"/>
                                  </p:stCondLst>
                                  <p:childTnLst>
                                    <p:anim calcmode="lin" valueType="num">
                                      <p:cBhvr additive="base">
                                        <p:cTn id="46" dur="5000"/>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7" dur="5000"/>
                                        <p:tgtEl>
                                          <p:spTgt spid="5">
                                            <p:txEl>
                                              <p:pRg st="6" end="6"/>
                                            </p:txEl>
                                          </p:spTgt>
                                        </p:tgtEl>
                                        <p:attrNameLst>
                                          <p:attrName>ppt_y</p:attrName>
                                        </p:attrNameLst>
                                      </p:cBhvr>
                                      <p:tavLst>
                                        <p:tav tm="0">
                                          <p:val>
                                            <p:strVal val="ppt_y"/>
                                          </p:val>
                                        </p:tav>
                                        <p:tav tm="100000">
                                          <p:val>
                                            <p:strVal val="1+ppt_h/2"/>
                                          </p:val>
                                        </p:tav>
                                      </p:tavLst>
                                    </p:anim>
                                    <p:set>
                                      <p:cBhvr>
                                        <p:cTn id="48" dur="1" fill="hold">
                                          <p:stCondLst>
                                            <p:cond delay="4999"/>
                                          </p:stCondLst>
                                        </p:cTn>
                                        <p:tgtEl>
                                          <p:spTgt spid="5">
                                            <p:txEl>
                                              <p:pRg st="6" end="6"/>
                                            </p:txEl>
                                          </p:spTgt>
                                        </p:tgtEl>
                                        <p:attrNameLst>
                                          <p:attrName>style.visibility</p:attrName>
                                        </p:attrNameLst>
                                      </p:cBhvr>
                                      <p:to>
                                        <p:strVal val="hidden"/>
                                      </p:to>
                                    </p:set>
                                  </p:childTnLst>
                                </p:cTn>
                              </p:par>
                            </p:childTnLst>
                          </p:cTn>
                        </p:par>
                        <p:par>
                          <p:cTn id="49" fill="hold">
                            <p:stCondLst>
                              <p:cond delay="40500"/>
                            </p:stCondLst>
                            <p:childTnLst>
                              <p:par>
                                <p:cTn id="50" presetID="6" presetClass="emph" presetSubtype="0" fill="hold" nodeType="afterEffect">
                                  <p:stCondLst>
                                    <p:cond delay="0"/>
                                  </p:stCondLst>
                                  <p:childTnLst>
                                    <p:animScale>
                                      <p:cBhvr>
                                        <p:cTn id="51" dur="5000" fill="hold"/>
                                        <p:tgtEl>
                                          <p:spTgt spid="5">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20000">
                <p:cTn id="52"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2400"/>
            <a:ext cx="8093365" cy="6257550"/>
          </a:xfrm>
        </p:spPr>
        <p:txBody>
          <a:bodyPr>
            <a:normAutofit fontScale="85000" lnSpcReduction="20000"/>
          </a:bodyPr>
          <a:lstStyle/>
          <a:p>
            <a:pPr algn="just"/>
            <a:r>
              <a:rPr lang="en-US" b="1" dirty="0">
                <a:latin typeface="Times New Roman" pitchFamily="18" charset="0"/>
                <a:cs typeface="Times New Roman" pitchFamily="18" charset="0"/>
              </a:rPr>
              <a:t>IV. Sections of DSERT</a:t>
            </a:r>
            <a:endParaRPr lang="en-US"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Education Technology Cell</a:t>
            </a:r>
          </a:p>
          <a:p>
            <a:pPr lvl="1" algn="just"/>
            <a:r>
              <a:rPr lang="en-US" dirty="0">
                <a:latin typeface="Times New Roman" pitchFamily="18" charset="0"/>
                <a:cs typeface="Times New Roman" pitchFamily="18" charset="0"/>
              </a:rPr>
              <a:t>Technology Assisted learning </a:t>
            </a:r>
            <a:r>
              <a:rPr lang="en-US" dirty="0" err="1">
                <a:latin typeface="Times New Roman" pitchFamily="18" charset="0"/>
                <a:cs typeface="Times New Roman" pitchFamily="18" charset="0"/>
              </a:rPr>
              <a:t>Programme</a:t>
            </a:r>
            <a:r>
              <a:rPr lang="en-US" dirty="0">
                <a:latin typeface="Times New Roman" pitchFamily="18" charset="0"/>
                <a:cs typeface="Times New Roman" pitchFamily="18" charset="0"/>
              </a:rPr>
              <a:t> (TALP)</a:t>
            </a:r>
          </a:p>
          <a:p>
            <a:pPr lvl="2" algn="just"/>
            <a:r>
              <a:rPr lang="en-US" dirty="0">
                <a:latin typeface="Times New Roman" pitchFamily="18" charset="0"/>
                <a:cs typeface="Times New Roman" pitchFamily="18" charset="0"/>
              </a:rPr>
              <a:t>IT@SCHOOLS IN KARNATAKA</a:t>
            </a:r>
          </a:p>
          <a:p>
            <a:pPr lvl="2" algn="just"/>
            <a:r>
              <a:rPr lang="en-US" dirty="0">
                <a:latin typeface="Times New Roman" pitchFamily="18" charset="0"/>
                <a:cs typeface="Times New Roman" pitchFamily="18" charset="0"/>
              </a:rPr>
              <a:t>Tele Education </a:t>
            </a:r>
            <a:r>
              <a:rPr lang="en-US" dirty="0" err="1">
                <a:latin typeface="Times New Roman" pitchFamily="18" charset="0"/>
                <a:cs typeface="Times New Roman" pitchFamily="18" charset="0"/>
              </a:rPr>
              <a:t>Programme</a:t>
            </a:r>
            <a:endParaRPr lang="en-US" dirty="0">
              <a:latin typeface="Times New Roman" pitchFamily="18" charset="0"/>
              <a:cs typeface="Times New Roman" pitchFamily="18" charset="0"/>
            </a:endParaRPr>
          </a:p>
          <a:p>
            <a:pPr lvl="2" algn="just"/>
            <a:r>
              <a:rPr lang="en-US" dirty="0" err="1">
                <a:latin typeface="Times New Roman" pitchFamily="18" charset="0"/>
                <a:cs typeface="Times New Roman" pitchFamily="18" charset="0"/>
              </a:rPr>
              <a:t>Edusat</a:t>
            </a:r>
            <a:endParaRPr lang="en-US" dirty="0">
              <a:latin typeface="Times New Roman" pitchFamily="18" charset="0"/>
              <a:cs typeface="Times New Roman" pitchFamily="18" charset="0"/>
            </a:endParaRPr>
          </a:p>
          <a:p>
            <a:pPr lvl="1" algn="just"/>
            <a:r>
              <a:rPr lang="en-US" dirty="0">
                <a:latin typeface="Times New Roman" pitchFamily="18" charset="0"/>
                <a:cs typeface="Times New Roman" pitchFamily="18" charset="0"/>
              </a:rPr>
              <a:t>State Institute of Science (SIS)</a:t>
            </a:r>
          </a:p>
          <a:p>
            <a:pPr algn="just"/>
            <a:r>
              <a:rPr lang="en-US" dirty="0">
                <a:latin typeface="Times New Roman" pitchFamily="18" charset="0"/>
                <a:cs typeface="Times New Roman" pitchFamily="18" charset="0"/>
              </a:rPr>
              <a:t>State Educational Evaluation Unit (SEEU)</a:t>
            </a:r>
          </a:p>
          <a:p>
            <a:pPr algn="just"/>
            <a:r>
              <a:rPr lang="en-US" dirty="0">
                <a:latin typeface="Times New Roman" pitchFamily="18" charset="0"/>
                <a:cs typeface="Times New Roman" pitchFamily="18" charset="0"/>
              </a:rPr>
              <a:t>National Talent Search Examination (NTSE)</a:t>
            </a:r>
          </a:p>
          <a:p>
            <a:pPr algn="just"/>
            <a:r>
              <a:rPr lang="en-US" dirty="0">
                <a:latin typeface="Times New Roman" pitchFamily="18" charset="0"/>
                <a:cs typeface="Times New Roman" pitchFamily="18" charset="0"/>
              </a:rPr>
              <a:t>National Means Cum Merit Scholarship (NMMS)</a:t>
            </a:r>
          </a:p>
          <a:p>
            <a:pPr algn="just"/>
            <a:r>
              <a:rPr lang="en-US" dirty="0">
                <a:latin typeface="Times New Roman" pitchFamily="18" charset="0"/>
                <a:cs typeface="Times New Roman" pitchFamily="18" charset="0"/>
              </a:rPr>
              <a:t>National Population Education </a:t>
            </a:r>
            <a:r>
              <a:rPr lang="en-US" dirty="0" err="1">
                <a:latin typeface="Times New Roman" pitchFamily="18" charset="0"/>
                <a:cs typeface="Times New Roman" pitchFamily="18" charset="0"/>
              </a:rPr>
              <a:t>Programme</a:t>
            </a:r>
            <a:r>
              <a:rPr lang="en-US" dirty="0">
                <a:latin typeface="Times New Roman" pitchFamily="18" charset="0"/>
                <a:cs typeface="Times New Roman" pitchFamily="18" charset="0"/>
              </a:rPr>
              <a:t> (NPEP)</a:t>
            </a:r>
          </a:p>
          <a:p>
            <a:pPr algn="just"/>
            <a:r>
              <a:rPr lang="en-US" dirty="0" err="1">
                <a:latin typeface="Times New Roman" pitchFamily="18" charset="0"/>
                <a:cs typeface="Times New Roman" pitchFamily="18" charset="0"/>
              </a:rPr>
              <a:t>Rashtreeya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madhyamika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Skikshana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Abhiyaan</a:t>
            </a:r>
            <a:r>
              <a:rPr lang="en-US" dirty="0">
                <a:latin typeface="Times New Roman" pitchFamily="18" charset="0"/>
                <a:cs typeface="Times New Roman" pitchFamily="18" charset="0"/>
              </a:rPr>
              <a:t> (RMSA)</a:t>
            </a:r>
          </a:p>
          <a:p>
            <a:pPr algn="just"/>
            <a:r>
              <a:rPr lang="en-US" dirty="0">
                <a:latin typeface="Times New Roman" pitchFamily="18" charset="0"/>
                <a:cs typeface="Times New Roman" pitchFamily="18" charset="0"/>
              </a:rPr>
              <a:t>Teacher Education (TE)</a:t>
            </a:r>
          </a:p>
          <a:p>
            <a:pPr algn="just"/>
            <a:r>
              <a:rPr lang="en-US" dirty="0">
                <a:latin typeface="Times New Roman" pitchFamily="18" charset="0"/>
                <a:cs typeface="Times New Roman" pitchFamily="18" charset="0"/>
              </a:rPr>
              <a:t>Review of </a:t>
            </a:r>
            <a:r>
              <a:rPr lang="en-US" dirty="0" err="1">
                <a:latin typeface="Times New Roman" pitchFamily="18" charset="0"/>
                <a:cs typeface="Times New Roman" pitchFamily="18" charset="0"/>
              </a:rPr>
              <a:t>D.Ed</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Cirriculam</a:t>
            </a:r>
            <a:endParaRPr lang="en-US" dirty="0">
              <a:latin typeface="Times New Roman" pitchFamily="18" charset="0"/>
              <a:cs typeface="Times New Roman" pitchFamily="18" charset="0"/>
            </a:endParaRPr>
          </a:p>
          <a:p>
            <a:pPr algn="just"/>
            <a:r>
              <a:rPr lang="en-US" dirty="0" err="1">
                <a:latin typeface="Times New Roman" pitchFamily="18" charset="0"/>
                <a:cs typeface="Times New Roman" pitchFamily="18" charset="0"/>
              </a:rPr>
              <a:t>Sarva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Shikshana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Abhiyaan</a:t>
            </a:r>
            <a:r>
              <a:rPr lang="en-US" dirty="0">
                <a:latin typeface="Times New Roman" pitchFamily="18" charset="0"/>
                <a:cs typeface="Times New Roman" pitchFamily="18" charset="0"/>
              </a:rPr>
              <a:t> (SSA)</a:t>
            </a:r>
          </a:p>
          <a:p>
            <a:r>
              <a:rPr lang="en-US" dirty="0"/>
              <a:t/>
            </a:r>
            <a:br>
              <a:rPr lang="en-US" dirty="0"/>
            </a:br>
            <a:endParaRPr lang="en-US" sz="2000" dirty="0"/>
          </a:p>
        </p:txBody>
      </p:sp>
      <p:pic>
        <p:nvPicPr>
          <p:cNvPr id="4" name="Picture 3" descr="Teachers Trainer Colour1.JPG">
            <a:hlinkClick r:id="rId4"/>
          </p:cNvPr>
          <p:cNvPicPr/>
          <p:nvPr/>
        </p:nvPicPr>
        <p:blipFill>
          <a:blip r:embed="rId5" cstate="print"/>
          <a:srcRect/>
          <a:stretch>
            <a:fillRect/>
          </a:stretch>
        </p:blipFill>
        <p:spPr bwMode="auto">
          <a:xfrm>
            <a:off x="7543800" y="0"/>
            <a:ext cx="1600200" cy="1771650"/>
          </a:xfrm>
          <a:prstGeom prst="rect">
            <a:avLst/>
          </a:prstGeom>
          <a:noFill/>
          <a:ln w="9525">
            <a:noFill/>
            <a:miter lim="800000"/>
            <a:headEnd/>
            <a:tailEnd/>
          </a:ln>
        </p:spPr>
      </p:pic>
      <p:pic>
        <p:nvPicPr>
          <p:cNvPr id="5" name="calmpiano.mid">
            <a:hlinkClick r:id="" action="ppaction://media"/>
          </p:cNvPr>
          <p:cNvPicPr>
            <a:picLocks noRot="1" noChangeAspect="1"/>
          </p:cNvPicPr>
          <p:nvPr>
            <a:audioFile r:link="rId1"/>
          </p:nvPr>
        </p:nvPicPr>
        <p:blipFill>
          <a:blip r:embed="rId6"/>
          <a:stretch>
            <a:fillRect/>
          </a:stretch>
        </p:blipFill>
        <p:spPr>
          <a:xfrm>
            <a:off x="8839200" y="6553200"/>
            <a:ext cx="304800" cy="304800"/>
          </a:xfrm>
          <a:prstGeom prst="rect">
            <a:avLst/>
          </a:prstGeom>
        </p:spPr>
      </p:pic>
    </p:spTree>
  </p:cSld>
  <p:clrMapOvr>
    <a:masterClrMapping/>
  </p:clrMapOvr>
  <p:transition spd="slow" advTm="0">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par>
                          <p:cTn id="7" fill="hold">
                            <p:stCondLst>
                              <p:cond delay="0"/>
                            </p:stCondLst>
                            <p:childTnLst>
                              <p:par>
                                <p:cTn id="8" presetID="2" presetClass="exit" presetSubtype="8" fill="hold" nodeType="afterEffect">
                                  <p:stCondLst>
                                    <p:cond delay="0"/>
                                  </p:stCondLst>
                                  <p:iterate type="wd">
                                    <p:tmPct val="10000"/>
                                  </p:iterate>
                                  <p:childTnLst>
                                    <p:anim calcmode="lin" valueType="num">
                                      <p:cBhvr additive="base">
                                        <p:cTn id="9" dur="5000"/>
                                        <p:tgtEl>
                                          <p:spTgt spid="3">
                                            <p:txEl>
                                              <p:pRg st="0" end="0"/>
                                            </p:txEl>
                                          </p:spTgt>
                                        </p:tgtEl>
                                        <p:attrNameLst>
                                          <p:attrName>ppt_x</p:attrName>
                                        </p:attrNameLst>
                                      </p:cBhvr>
                                      <p:tavLst>
                                        <p:tav tm="0">
                                          <p:val>
                                            <p:strVal val="ppt_x"/>
                                          </p:val>
                                        </p:tav>
                                        <p:tav tm="100000">
                                          <p:val>
                                            <p:strVal val="0-ppt_w/2"/>
                                          </p:val>
                                        </p:tav>
                                      </p:tavLst>
                                    </p:anim>
                                    <p:anim calcmode="lin" valueType="num">
                                      <p:cBhvr additive="base">
                                        <p:cTn id="10" dur="5000"/>
                                        <p:tgtEl>
                                          <p:spTgt spid="3">
                                            <p:txEl>
                                              <p:pRg st="0" end="0"/>
                                            </p:txEl>
                                          </p:spTgt>
                                        </p:tgtEl>
                                        <p:attrNameLst>
                                          <p:attrName>ppt_y</p:attrName>
                                        </p:attrNameLst>
                                      </p:cBhvr>
                                      <p:tavLst>
                                        <p:tav tm="0">
                                          <p:val>
                                            <p:strVal val="ppt_y"/>
                                          </p:val>
                                        </p:tav>
                                        <p:tav tm="100000">
                                          <p:val>
                                            <p:strVal val="ppt_y"/>
                                          </p:val>
                                        </p:tav>
                                      </p:tavLst>
                                    </p:anim>
                                    <p:set>
                                      <p:cBhvr>
                                        <p:cTn id="11" dur="1" fill="hold">
                                          <p:stCondLst>
                                            <p:cond delay="4999"/>
                                          </p:stCondLst>
                                        </p:cTn>
                                        <p:tgtEl>
                                          <p:spTgt spid="3">
                                            <p:txEl>
                                              <p:pRg st="0" end="0"/>
                                            </p:txEl>
                                          </p:spTgt>
                                        </p:tgtEl>
                                        <p:attrNameLst>
                                          <p:attrName>style.visibility</p:attrName>
                                        </p:attrNameLst>
                                      </p:cBhvr>
                                      <p:to>
                                        <p:strVal val="hidden"/>
                                      </p:to>
                                    </p:set>
                                  </p:childTnLst>
                                </p:cTn>
                              </p:par>
                            </p:childTnLst>
                          </p:cTn>
                        </p:par>
                        <p:par>
                          <p:cTn id="12" fill="hold">
                            <p:stCondLst>
                              <p:cond delay="7000"/>
                            </p:stCondLst>
                            <p:childTnLst>
                              <p:par>
                                <p:cTn id="13" presetID="2" presetClass="exit" presetSubtype="8" fill="hold" nodeType="afterEffect">
                                  <p:stCondLst>
                                    <p:cond delay="0"/>
                                  </p:stCondLst>
                                  <p:iterate type="wd">
                                    <p:tmPct val="10000"/>
                                  </p:iterate>
                                  <p:childTnLst>
                                    <p:anim calcmode="lin" valueType="num">
                                      <p:cBhvr additive="base">
                                        <p:cTn id="14" dur="5000"/>
                                        <p:tgtEl>
                                          <p:spTgt spid="3">
                                            <p:txEl>
                                              <p:pRg st="1" end="1"/>
                                            </p:txEl>
                                          </p:spTgt>
                                        </p:tgtEl>
                                        <p:attrNameLst>
                                          <p:attrName>ppt_x</p:attrName>
                                        </p:attrNameLst>
                                      </p:cBhvr>
                                      <p:tavLst>
                                        <p:tav tm="0">
                                          <p:val>
                                            <p:strVal val="ppt_x"/>
                                          </p:val>
                                        </p:tav>
                                        <p:tav tm="100000">
                                          <p:val>
                                            <p:strVal val="0-ppt_w/2"/>
                                          </p:val>
                                        </p:tav>
                                      </p:tavLst>
                                    </p:anim>
                                    <p:anim calcmode="lin" valueType="num">
                                      <p:cBhvr additive="base">
                                        <p:cTn id="15" dur="5000"/>
                                        <p:tgtEl>
                                          <p:spTgt spid="3">
                                            <p:txEl>
                                              <p:pRg st="1" end="1"/>
                                            </p:txEl>
                                          </p:spTgt>
                                        </p:tgtEl>
                                        <p:attrNameLst>
                                          <p:attrName>ppt_y</p:attrName>
                                        </p:attrNameLst>
                                      </p:cBhvr>
                                      <p:tavLst>
                                        <p:tav tm="0">
                                          <p:val>
                                            <p:strVal val="ppt_y"/>
                                          </p:val>
                                        </p:tav>
                                        <p:tav tm="100000">
                                          <p:val>
                                            <p:strVal val="ppt_y"/>
                                          </p:val>
                                        </p:tav>
                                      </p:tavLst>
                                    </p:anim>
                                    <p:set>
                                      <p:cBhvr>
                                        <p:cTn id="16" dur="1" fill="hold">
                                          <p:stCondLst>
                                            <p:cond delay="4999"/>
                                          </p:stCondLst>
                                        </p:cTn>
                                        <p:tgtEl>
                                          <p:spTgt spid="3">
                                            <p:txEl>
                                              <p:pRg st="1" end="1"/>
                                            </p:txEl>
                                          </p:spTgt>
                                        </p:tgtEl>
                                        <p:attrNameLst>
                                          <p:attrName>style.visibility</p:attrName>
                                        </p:attrNameLst>
                                      </p:cBhvr>
                                      <p:to>
                                        <p:strVal val="hidden"/>
                                      </p:to>
                                    </p:set>
                                  </p:childTnLst>
                                </p:cTn>
                              </p:par>
                            </p:childTnLst>
                          </p:cTn>
                        </p:par>
                        <p:par>
                          <p:cTn id="17" fill="hold">
                            <p:stCondLst>
                              <p:cond delay="13000"/>
                            </p:stCondLst>
                            <p:childTnLst>
                              <p:par>
                                <p:cTn id="18" presetID="2" presetClass="exit" presetSubtype="8" fill="hold" nodeType="afterEffect">
                                  <p:stCondLst>
                                    <p:cond delay="0"/>
                                  </p:stCondLst>
                                  <p:iterate type="wd">
                                    <p:tmPct val="10000"/>
                                  </p:iterate>
                                  <p:childTnLst>
                                    <p:anim calcmode="lin" valueType="num">
                                      <p:cBhvr additive="base">
                                        <p:cTn id="19" dur="5000"/>
                                        <p:tgtEl>
                                          <p:spTgt spid="3">
                                            <p:txEl>
                                              <p:pRg st="2" end="2"/>
                                            </p:txEl>
                                          </p:spTgt>
                                        </p:tgtEl>
                                        <p:attrNameLst>
                                          <p:attrName>ppt_x</p:attrName>
                                        </p:attrNameLst>
                                      </p:cBhvr>
                                      <p:tavLst>
                                        <p:tav tm="0">
                                          <p:val>
                                            <p:strVal val="ppt_x"/>
                                          </p:val>
                                        </p:tav>
                                        <p:tav tm="100000">
                                          <p:val>
                                            <p:strVal val="0-ppt_w/2"/>
                                          </p:val>
                                        </p:tav>
                                      </p:tavLst>
                                    </p:anim>
                                    <p:anim calcmode="lin" valueType="num">
                                      <p:cBhvr additive="base">
                                        <p:cTn id="20" dur="5000"/>
                                        <p:tgtEl>
                                          <p:spTgt spid="3">
                                            <p:txEl>
                                              <p:pRg st="2" end="2"/>
                                            </p:txEl>
                                          </p:spTgt>
                                        </p:tgtEl>
                                        <p:attrNameLst>
                                          <p:attrName>ppt_y</p:attrName>
                                        </p:attrNameLst>
                                      </p:cBhvr>
                                      <p:tavLst>
                                        <p:tav tm="0">
                                          <p:val>
                                            <p:strVal val="ppt_y"/>
                                          </p:val>
                                        </p:tav>
                                        <p:tav tm="100000">
                                          <p:val>
                                            <p:strVal val="ppt_y"/>
                                          </p:val>
                                        </p:tav>
                                      </p:tavLst>
                                    </p:anim>
                                    <p:set>
                                      <p:cBhvr>
                                        <p:cTn id="21" dur="1" fill="hold">
                                          <p:stCondLst>
                                            <p:cond delay="4999"/>
                                          </p:stCondLst>
                                        </p:cTn>
                                        <p:tgtEl>
                                          <p:spTgt spid="3">
                                            <p:txEl>
                                              <p:pRg st="2" end="2"/>
                                            </p:txEl>
                                          </p:spTgt>
                                        </p:tgtEl>
                                        <p:attrNameLst>
                                          <p:attrName>style.visibility</p:attrName>
                                        </p:attrNameLst>
                                      </p:cBhvr>
                                      <p:to>
                                        <p:strVal val="hidden"/>
                                      </p:to>
                                    </p:set>
                                  </p:childTnLst>
                                </p:cTn>
                              </p:par>
                            </p:childTnLst>
                          </p:cTn>
                        </p:par>
                        <p:par>
                          <p:cTn id="22" fill="hold">
                            <p:stCondLst>
                              <p:cond delay="21000"/>
                            </p:stCondLst>
                            <p:childTnLst>
                              <p:par>
                                <p:cTn id="23" presetID="2" presetClass="exit" presetSubtype="8" fill="hold" nodeType="afterEffect">
                                  <p:stCondLst>
                                    <p:cond delay="0"/>
                                  </p:stCondLst>
                                  <p:iterate type="wd">
                                    <p:tmPct val="10000"/>
                                  </p:iterate>
                                  <p:childTnLst>
                                    <p:anim calcmode="lin" valueType="num">
                                      <p:cBhvr additive="base">
                                        <p:cTn id="24" dur="5000"/>
                                        <p:tgtEl>
                                          <p:spTgt spid="3">
                                            <p:txEl>
                                              <p:pRg st="3" end="3"/>
                                            </p:txEl>
                                          </p:spTgt>
                                        </p:tgtEl>
                                        <p:attrNameLst>
                                          <p:attrName>ppt_x</p:attrName>
                                        </p:attrNameLst>
                                      </p:cBhvr>
                                      <p:tavLst>
                                        <p:tav tm="0">
                                          <p:val>
                                            <p:strVal val="ppt_x"/>
                                          </p:val>
                                        </p:tav>
                                        <p:tav tm="100000">
                                          <p:val>
                                            <p:strVal val="0-ppt_w/2"/>
                                          </p:val>
                                        </p:tav>
                                      </p:tavLst>
                                    </p:anim>
                                    <p:anim calcmode="lin" valueType="num">
                                      <p:cBhvr additive="base">
                                        <p:cTn id="25" dur="5000"/>
                                        <p:tgtEl>
                                          <p:spTgt spid="3">
                                            <p:txEl>
                                              <p:pRg st="3" end="3"/>
                                            </p:txEl>
                                          </p:spTgt>
                                        </p:tgtEl>
                                        <p:attrNameLst>
                                          <p:attrName>ppt_y</p:attrName>
                                        </p:attrNameLst>
                                      </p:cBhvr>
                                      <p:tavLst>
                                        <p:tav tm="0">
                                          <p:val>
                                            <p:strVal val="ppt_y"/>
                                          </p:val>
                                        </p:tav>
                                        <p:tav tm="100000">
                                          <p:val>
                                            <p:strVal val="ppt_y"/>
                                          </p:val>
                                        </p:tav>
                                      </p:tavLst>
                                    </p:anim>
                                    <p:set>
                                      <p:cBhvr>
                                        <p:cTn id="26" dur="1" fill="hold">
                                          <p:stCondLst>
                                            <p:cond delay="4999"/>
                                          </p:stCondLst>
                                        </p:cTn>
                                        <p:tgtEl>
                                          <p:spTgt spid="3">
                                            <p:txEl>
                                              <p:pRg st="3" end="3"/>
                                            </p:txEl>
                                          </p:spTgt>
                                        </p:tgtEl>
                                        <p:attrNameLst>
                                          <p:attrName>style.visibility</p:attrName>
                                        </p:attrNameLst>
                                      </p:cBhvr>
                                      <p:to>
                                        <p:strVal val="hidden"/>
                                      </p:to>
                                    </p:set>
                                  </p:childTnLst>
                                </p:cTn>
                              </p:par>
                            </p:childTnLst>
                          </p:cTn>
                        </p:par>
                        <p:par>
                          <p:cTn id="27" fill="hold">
                            <p:stCondLst>
                              <p:cond delay="27000"/>
                            </p:stCondLst>
                            <p:childTnLst>
                              <p:par>
                                <p:cTn id="28" presetID="2" presetClass="exit" presetSubtype="8" fill="hold" nodeType="afterEffect">
                                  <p:stCondLst>
                                    <p:cond delay="0"/>
                                  </p:stCondLst>
                                  <p:iterate type="wd">
                                    <p:tmPct val="10000"/>
                                  </p:iterate>
                                  <p:childTnLst>
                                    <p:anim calcmode="lin" valueType="num">
                                      <p:cBhvr additive="base">
                                        <p:cTn id="29" dur="5000"/>
                                        <p:tgtEl>
                                          <p:spTgt spid="3">
                                            <p:txEl>
                                              <p:pRg st="4" end="4"/>
                                            </p:txEl>
                                          </p:spTgt>
                                        </p:tgtEl>
                                        <p:attrNameLst>
                                          <p:attrName>ppt_x</p:attrName>
                                        </p:attrNameLst>
                                      </p:cBhvr>
                                      <p:tavLst>
                                        <p:tav tm="0">
                                          <p:val>
                                            <p:strVal val="ppt_x"/>
                                          </p:val>
                                        </p:tav>
                                        <p:tav tm="100000">
                                          <p:val>
                                            <p:strVal val="0-ppt_w/2"/>
                                          </p:val>
                                        </p:tav>
                                      </p:tavLst>
                                    </p:anim>
                                    <p:anim calcmode="lin" valueType="num">
                                      <p:cBhvr additive="base">
                                        <p:cTn id="30" dur="5000"/>
                                        <p:tgtEl>
                                          <p:spTgt spid="3">
                                            <p:txEl>
                                              <p:pRg st="4" end="4"/>
                                            </p:txEl>
                                          </p:spTgt>
                                        </p:tgtEl>
                                        <p:attrNameLst>
                                          <p:attrName>ppt_y</p:attrName>
                                        </p:attrNameLst>
                                      </p:cBhvr>
                                      <p:tavLst>
                                        <p:tav tm="0">
                                          <p:val>
                                            <p:strVal val="ppt_y"/>
                                          </p:val>
                                        </p:tav>
                                        <p:tav tm="100000">
                                          <p:val>
                                            <p:strVal val="ppt_y"/>
                                          </p:val>
                                        </p:tav>
                                      </p:tavLst>
                                    </p:anim>
                                    <p:set>
                                      <p:cBhvr>
                                        <p:cTn id="31" dur="1" fill="hold">
                                          <p:stCondLst>
                                            <p:cond delay="4999"/>
                                          </p:stCondLst>
                                        </p:cTn>
                                        <p:tgtEl>
                                          <p:spTgt spid="3">
                                            <p:txEl>
                                              <p:pRg st="4" end="4"/>
                                            </p:txEl>
                                          </p:spTgt>
                                        </p:tgtEl>
                                        <p:attrNameLst>
                                          <p:attrName>style.visibility</p:attrName>
                                        </p:attrNameLst>
                                      </p:cBhvr>
                                      <p:to>
                                        <p:strVal val="hidden"/>
                                      </p:to>
                                    </p:set>
                                  </p:childTnLst>
                                </p:cTn>
                              </p:par>
                            </p:childTnLst>
                          </p:cTn>
                        </p:par>
                        <p:par>
                          <p:cTn id="32" fill="hold">
                            <p:stCondLst>
                              <p:cond delay="33000"/>
                            </p:stCondLst>
                            <p:childTnLst>
                              <p:par>
                                <p:cTn id="33" presetID="2" presetClass="exit" presetSubtype="8" fill="hold" nodeType="afterEffect">
                                  <p:stCondLst>
                                    <p:cond delay="0"/>
                                  </p:stCondLst>
                                  <p:iterate type="wd">
                                    <p:tmPct val="10000"/>
                                  </p:iterate>
                                  <p:childTnLst>
                                    <p:anim calcmode="lin" valueType="num">
                                      <p:cBhvr additive="base">
                                        <p:cTn id="34" dur="5000"/>
                                        <p:tgtEl>
                                          <p:spTgt spid="3">
                                            <p:txEl>
                                              <p:pRg st="5" end="5"/>
                                            </p:txEl>
                                          </p:spTgt>
                                        </p:tgtEl>
                                        <p:attrNameLst>
                                          <p:attrName>ppt_x</p:attrName>
                                        </p:attrNameLst>
                                      </p:cBhvr>
                                      <p:tavLst>
                                        <p:tav tm="0">
                                          <p:val>
                                            <p:strVal val="ppt_x"/>
                                          </p:val>
                                        </p:tav>
                                        <p:tav tm="100000">
                                          <p:val>
                                            <p:strVal val="0-ppt_w/2"/>
                                          </p:val>
                                        </p:tav>
                                      </p:tavLst>
                                    </p:anim>
                                    <p:anim calcmode="lin" valueType="num">
                                      <p:cBhvr additive="base">
                                        <p:cTn id="35" dur="5000"/>
                                        <p:tgtEl>
                                          <p:spTgt spid="3">
                                            <p:txEl>
                                              <p:pRg st="5" end="5"/>
                                            </p:txEl>
                                          </p:spTgt>
                                        </p:tgtEl>
                                        <p:attrNameLst>
                                          <p:attrName>ppt_y</p:attrName>
                                        </p:attrNameLst>
                                      </p:cBhvr>
                                      <p:tavLst>
                                        <p:tav tm="0">
                                          <p:val>
                                            <p:strVal val="ppt_y"/>
                                          </p:val>
                                        </p:tav>
                                        <p:tav tm="100000">
                                          <p:val>
                                            <p:strVal val="ppt_y"/>
                                          </p:val>
                                        </p:tav>
                                      </p:tavLst>
                                    </p:anim>
                                    <p:set>
                                      <p:cBhvr>
                                        <p:cTn id="36" dur="1" fill="hold">
                                          <p:stCondLst>
                                            <p:cond delay="4999"/>
                                          </p:stCondLst>
                                        </p:cTn>
                                        <p:tgtEl>
                                          <p:spTgt spid="3">
                                            <p:txEl>
                                              <p:pRg st="5" end="5"/>
                                            </p:txEl>
                                          </p:spTgt>
                                        </p:tgtEl>
                                        <p:attrNameLst>
                                          <p:attrName>style.visibility</p:attrName>
                                        </p:attrNameLst>
                                      </p:cBhvr>
                                      <p:to>
                                        <p:strVal val="hidden"/>
                                      </p:to>
                                    </p:set>
                                  </p:childTnLst>
                                </p:cTn>
                              </p:par>
                            </p:childTnLst>
                          </p:cTn>
                        </p:par>
                        <p:par>
                          <p:cTn id="37" fill="hold">
                            <p:stCondLst>
                              <p:cond delay="38000"/>
                            </p:stCondLst>
                            <p:childTnLst>
                              <p:par>
                                <p:cTn id="38" presetID="2" presetClass="exit" presetSubtype="8" fill="hold" nodeType="afterEffect">
                                  <p:stCondLst>
                                    <p:cond delay="0"/>
                                  </p:stCondLst>
                                  <p:iterate type="wd">
                                    <p:tmPct val="10000"/>
                                  </p:iterate>
                                  <p:childTnLst>
                                    <p:anim calcmode="lin" valueType="num">
                                      <p:cBhvr additive="base">
                                        <p:cTn id="39" dur="5000"/>
                                        <p:tgtEl>
                                          <p:spTgt spid="3">
                                            <p:txEl>
                                              <p:pRg st="6" end="6"/>
                                            </p:txEl>
                                          </p:spTgt>
                                        </p:tgtEl>
                                        <p:attrNameLst>
                                          <p:attrName>ppt_x</p:attrName>
                                        </p:attrNameLst>
                                      </p:cBhvr>
                                      <p:tavLst>
                                        <p:tav tm="0">
                                          <p:val>
                                            <p:strVal val="ppt_x"/>
                                          </p:val>
                                        </p:tav>
                                        <p:tav tm="100000">
                                          <p:val>
                                            <p:strVal val="0-ppt_w/2"/>
                                          </p:val>
                                        </p:tav>
                                      </p:tavLst>
                                    </p:anim>
                                    <p:anim calcmode="lin" valueType="num">
                                      <p:cBhvr additive="base">
                                        <p:cTn id="40" dur="5000"/>
                                        <p:tgtEl>
                                          <p:spTgt spid="3">
                                            <p:txEl>
                                              <p:pRg st="6" end="6"/>
                                            </p:txEl>
                                          </p:spTgt>
                                        </p:tgtEl>
                                        <p:attrNameLst>
                                          <p:attrName>ppt_y</p:attrName>
                                        </p:attrNameLst>
                                      </p:cBhvr>
                                      <p:tavLst>
                                        <p:tav tm="0">
                                          <p:val>
                                            <p:strVal val="ppt_y"/>
                                          </p:val>
                                        </p:tav>
                                        <p:tav tm="100000">
                                          <p:val>
                                            <p:strVal val="ppt_y"/>
                                          </p:val>
                                        </p:tav>
                                      </p:tavLst>
                                    </p:anim>
                                    <p:set>
                                      <p:cBhvr>
                                        <p:cTn id="41" dur="1" fill="hold">
                                          <p:stCondLst>
                                            <p:cond delay="4999"/>
                                          </p:stCondLst>
                                        </p:cTn>
                                        <p:tgtEl>
                                          <p:spTgt spid="3">
                                            <p:txEl>
                                              <p:pRg st="6" end="6"/>
                                            </p:txEl>
                                          </p:spTgt>
                                        </p:tgtEl>
                                        <p:attrNameLst>
                                          <p:attrName>style.visibility</p:attrName>
                                        </p:attrNameLst>
                                      </p:cBhvr>
                                      <p:to>
                                        <p:strVal val="hidden"/>
                                      </p:to>
                                    </p:set>
                                  </p:childTnLst>
                                </p:cTn>
                              </p:par>
                            </p:childTnLst>
                          </p:cTn>
                        </p:par>
                        <p:par>
                          <p:cTn id="42" fill="hold">
                            <p:stCondLst>
                              <p:cond delay="46000"/>
                            </p:stCondLst>
                            <p:childTnLst>
                              <p:par>
                                <p:cTn id="43" presetID="2" presetClass="exit" presetSubtype="8" fill="hold" nodeType="afterEffect">
                                  <p:stCondLst>
                                    <p:cond delay="0"/>
                                  </p:stCondLst>
                                  <p:iterate type="wd">
                                    <p:tmPct val="10000"/>
                                  </p:iterate>
                                  <p:childTnLst>
                                    <p:anim calcmode="lin" valueType="num">
                                      <p:cBhvr additive="base">
                                        <p:cTn id="44" dur="5000"/>
                                        <p:tgtEl>
                                          <p:spTgt spid="3">
                                            <p:txEl>
                                              <p:pRg st="7" end="7"/>
                                            </p:txEl>
                                          </p:spTgt>
                                        </p:tgtEl>
                                        <p:attrNameLst>
                                          <p:attrName>ppt_x</p:attrName>
                                        </p:attrNameLst>
                                      </p:cBhvr>
                                      <p:tavLst>
                                        <p:tav tm="0">
                                          <p:val>
                                            <p:strVal val="ppt_x"/>
                                          </p:val>
                                        </p:tav>
                                        <p:tav tm="100000">
                                          <p:val>
                                            <p:strVal val="0-ppt_w/2"/>
                                          </p:val>
                                        </p:tav>
                                      </p:tavLst>
                                    </p:anim>
                                    <p:anim calcmode="lin" valueType="num">
                                      <p:cBhvr additive="base">
                                        <p:cTn id="45" dur="5000"/>
                                        <p:tgtEl>
                                          <p:spTgt spid="3">
                                            <p:txEl>
                                              <p:pRg st="7" end="7"/>
                                            </p:txEl>
                                          </p:spTgt>
                                        </p:tgtEl>
                                        <p:attrNameLst>
                                          <p:attrName>ppt_y</p:attrName>
                                        </p:attrNameLst>
                                      </p:cBhvr>
                                      <p:tavLst>
                                        <p:tav tm="0">
                                          <p:val>
                                            <p:strVal val="ppt_y"/>
                                          </p:val>
                                        </p:tav>
                                        <p:tav tm="100000">
                                          <p:val>
                                            <p:strVal val="ppt_y"/>
                                          </p:val>
                                        </p:tav>
                                      </p:tavLst>
                                    </p:anim>
                                    <p:set>
                                      <p:cBhvr>
                                        <p:cTn id="46" dur="1" fill="hold">
                                          <p:stCondLst>
                                            <p:cond delay="4999"/>
                                          </p:stCondLst>
                                        </p:cTn>
                                        <p:tgtEl>
                                          <p:spTgt spid="3">
                                            <p:txEl>
                                              <p:pRg st="7" end="7"/>
                                            </p:txEl>
                                          </p:spTgt>
                                        </p:tgtEl>
                                        <p:attrNameLst>
                                          <p:attrName>style.visibility</p:attrName>
                                        </p:attrNameLst>
                                      </p:cBhvr>
                                      <p:to>
                                        <p:strVal val="hidden"/>
                                      </p:to>
                                    </p:set>
                                  </p:childTnLst>
                                </p:cTn>
                              </p:par>
                            </p:childTnLst>
                          </p:cTn>
                        </p:par>
                        <p:par>
                          <p:cTn id="47" fill="hold">
                            <p:stCondLst>
                              <p:cond delay="54000"/>
                            </p:stCondLst>
                            <p:childTnLst>
                              <p:par>
                                <p:cTn id="48" presetID="2" presetClass="exit" presetSubtype="8" fill="hold" nodeType="afterEffect">
                                  <p:stCondLst>
                                    <p:cond delay="0"/>
                                  </p:stCondLst>
                                  <p:iterate type="wd">
                                    <p:tmPct val="10000"/>
                                  </p:iterate>
                                  <p:childTnLst>
                                    <p:anim calcmode="lin" valueType="num">
                                      <p:cBhvr additive="base">
                                        <p:cTn id="49" dur="5000"/>
                                        <p:tgtEl>
                                          <p:spTgt spid="3">
                                            <p:txEl>
                                              <p:pRg st="8" end="8"/>
                                            </p:txEl>
                                          </p:spTgt>
                                        </p:tgtEl>
                                        <p:attrNameLst>
                                          <p:attrName>ppt_x</p:attrName>
                                        </p:attrNameLst>
                                      </p:cBhvr>
                                      <p:tavLst>
                                        <p:tav tm="0">
                                          <p:val>
                                            <p:strVal val="ppt_x"/>
                                          </p:val>
                                        </p:tav>
                                        <p:tav tm="100000">
                                          <p:val>
                                            <p:strVal val="0-ppt_w/2"/>
                                          </p:val>
                                        </p:tav>
                                      </p:tavLst>
                                    </p:anim>
                                    <p:anim calcmode="lin" valueType="num">
                                      <p:cBhvr additive="base">
                                        <p:cTn id="50" dur="5000"/>
                                        <p:tgtEl>
                                          <p:spTgt spid="3">
                                            <p:txEl>
                                              <p:pRg st="8" end="8"/>
                                            </p:txEl>
                                          </p:spTgt>
                                        </p:tgtEl>
                                        <p:attrNameLst>
                                          <p:attrName>ppt_y</p:attrName>
                                        </p:attrNameLst>
                                      </p:cBhvr>
                                      <p:tavLst>
                                        <p:tav tm="0">
                                          <p:val>
                                            <p:strVal val="ppt_y"/>
                                          </p:val>
                                        </p:tav>
                                        <p:tav tm="100000">
                                          <p:val>
                                            <p:strVal val="ppt_y"/>
                                          </p:val>
                                        </p:tav>
                                      </p:tavLst>
                                    </p:anim>
                                    <p:set>
                                      <p:cBhvr>
                                        <p:cTn id="51" dur="1" fill="hold">
                                          <p:stCondLst>
                                            <p:cond delay="4999"/>
                                          </p:stCondLst>
                                        </p:cTn>
                                        <p:tgtEl>
                                          <p:spTgt spid="3">
                                            <p:txEl>
                                              <p:pRg st="8" end="8"/>
                                            </p:txEl>
                                          </p:spTgt>
                                        </p:tgtEl>
                                        <p:attrNameLst>
                                          <p:attrName>style.visibility</p:attrName>
                                        </p:attrNameLst>
                                      </p:cBhvr>
                                      <p:to>
                                        <p:strVal val="hidden"/>
                                      </p:to>
                                    </p:set>
                                  </p:childTnLst>
                                </p:cTn>
                              </p:par>
                            </p:childTnLst>
                          </p:cTn>
                        </p:par>
                        <p:par>
                          <p:cTn id="52" fill="hold">
                            <p:stCondLst>
                              <p:cond delay="62000"/>
                            </p:stCondLst>
                            <p:childTnLst>
                              <p:par>
                                <p:cTn id="53" presetID="2" presetClass="exit" presetSubtype="8" fill="hold" nodeType="afterEffect">
                                  <p:stCondLst>
                                    <p:cond delay="0"/>
                                  </p:stCondLst>
                                  <p:iterate type="wd">
                                    <p:tmPct val="10000"/>
                                  </p:iterate>
                                  <p:childTnLst>
                                    <p:anim calcmode="lin" valueType="num">
                                      <p:cBhvr additive="base">
                                        <p:cTn id="54" dur="5000"/>
                                        <p:tgtEl>
                                          <p:spTgt spid="3">
                                            <p:txEl>
                                              <p:pRg st="9" end="9"/>
                                            </p:txEl>
                                          </p:spTgt>
                                        </p:tgtEl>
                                        <p:attrNameLst>
                                          <p:attrName>ppt_x</p:attrName>
                                        </p:attrNameLst>
                                      </p:cBhvr>
                                      <p:tavLst>
                                        <p:tav tm="0">
                                          <p:val>
                                            <p:strVal val="ppt_x"/>
                                          </p:val>
                                        </p:tav>
                                        <p:tav tm="100000">
                                          <p:val>
                                            <p:strVal val="0-ppt_w/2"/>
                                          </p:val>
                                        </p:tav>
                                      </p:tavLst>
                                    </p:anim>
                                    <p:anim calcmode="lin" valueType="num">
                                      <p:cBhvr additive="base">
                                        <p:cTn id="55" dur="5000"/>
                                        <p:tgtEl>
                                          <p:spTgt spid="3">
                                            <p:txEl>
                                              <p:pRg st="9" end="9"/>
                                            </p:txEl>
                                          </p:spTgt>
                                        </p:tgtEl>
                                        <p:attrNameLst>
                                          <p:attrName>ppt_y</p:attrName>
                                        </p:attrNameLst>
                                      </p:cBhvr>
                                      <p:tavLst>
                                        <p:tav tm="0">
                                          <p:val>
                                            <p:strVal val="ppt_y"/>
                                          </p:val>
                                        </p:tav>
                                        <p:tav tm="100000">
                                          <p:val>
                                            <p:strVal val="ppt_y"/>
                                          </p:val>
                                        </p:tav>
                                      </p:tavLst>
                                    </p:anim>
                                    <p:set>
                                      <p:cBhvr>
                                        <p:cTn id="56" dur="1" fill="hold">
                                          <p:stCondLst>
                                            <p:cond delay="4999"/>
                                          </p:stCondLst>
                                        </p:cTn>
                                        <p:tgtEl>
                                          <p:spTgt spid="3">
                                            <p:txEl>
                                              <p:pRg st="9" end="9"/>
                                            </p:txEl>
                                          </p:spTgt>
                                        </p:tgtEl>
                                        <p:attrNameLst>
                                          <p:attrName>style.visibility</p:attrName>
                                        </p:attrNameLst>
                                      </p:cBhvr>
                                      <p:to>
                                        <p:strVal val="hidden"/>
                                      </p:to>
                                    </p:set>
                                  </p:childTnLst>
                                </p:cTn>
                              </p:par>
                            </p:childTnLst>
                          </p:cTn>
                        </p:par>
                        <p:par>
                          <p:cTn id="57" fill="hold">
                            <p:stCondLst>
                              <p:cond delay="70500"/>
                            </p:stCondLst>
                            <p:childTnLst>
                              <p:par>
                                <p:cTn id="58" presetID="2" presetClass="exit" presetSubtype="8" fill="hold" nodeType="afterEffect">
                                  <p:stCondLst>
                                    <p:cond delay="0"/>
                                  </p:stCondLst>
                                  <p:iterate type="wd">
                                    <p:tmPct val="10000"/>
                                  </p:iterate>
                                  <p:childTnLst>
                                    <p:anim calcmode="lin" valueType="num">
                                      <p:cBhvr additive="base">
                                        <p:cTn id="59" dur="5000"/>
                                        <p:tgtEl>
                                          <p:spTgt spid="3">
                                            <p:txEl>
                                              <p:pRg st="10" end="10"/>
                                            </p:txEl>
                                          </p:spTgt>
                                        </p:tgtEl>
                                        <p:attrNameLst>
                                          <p:attrName>ppt_x</p:attrName>
                                        </p:attrNameLst>
                                      </p:cBhvr>
                                      <p:tavLst>
                                        <p:tav tm="0">
                                          <p:val>
                                            <p:strVal val="ppt_x"/>
                                          </p:val>
                                        </p:tav>
                                        <p:tav tm="100000">
                                          <p:val>
                                            <p:strVal val="0-ppt_w/2"/>
                                          </p:val>
                                        </p:tav>
                                      </p:tavLst>
                                    </p:anim>
                                    <p:anim calcmode="lin" valueType="num">
                                      <p:cBhvr additive="base">
                                        <p:cTn id="60" dur="5000"/>
                                        <p:tgtEl>
                                          <p:spTgt spid="3">
                                            <p:txEl>
                                              <p:pRg st="10" end="10"/>
                                            </p:txEl>
                                          </p:spTgt>
                                        </p:tgtEl>
                                        <p:attrNameLst>
                                          <p:attrName>ppt_y</p:attrName>
                                        </p:attrNameLst>
                                      </p:cBhvr>
                                      <p:tavLst>
                                        <p:tav tm="0">
                                          <p:val>
                                            <p:strVal val="ppt_y"/>
                                          </p:val>
                                        </p:tav>
                                        <p:tav tm="100000">
                                          <p:val>
                                            <p:strVal val="ppt_y"/>
                                          </p:val>
                                        </p:tav>
                                      </p:tavLst>
                                    </p:anim>
                                    <p:set>
                                      <p:cBhvr>
                                        <p:cTn id="61" dur="1" fill="hold">
                                          <p:stCondLst>
                                            <p:cond delay="4999"/>
                                          </p:stCondLst>
                                        </p:cTn>
                                        <p:tgtEl>
                                          <p:spTgt spid="3">
                                            <p:txEl>
                                              <p:pRg st="10" end="10"/>
                                            </p:txEl>
                                          </p:spTgt>
                                        </p:tgtEl>
                                        <p:attrNameLst>
                                          <p:attrName>style.visibility</p:attrName>
                                        </p:attrNameLst>
                                      </p:cBhvr>
                                      <p:to>
                                        <p:strVal val="hidden"/>
                                      </p:to>
                                    </p:set>
                                  </p:childTnLst>
                                </p:cTn>
                              </p:par>
                            </p:childTnLst>
                          </p:cTn>
                        </p:par>
                        <p:par>
                          <p:cTn id="62" fill="hold">
                            <p:stCondLst>
                              <p:cond delay="78500"/>
                            </p:stCondLst>
                            <p:childTnLst>
                              <p:par>
                                <p:cTn id="63" presetID="2" presetClass="exit" presetSubtype="8" fill="hold" nodeType="afterEffect">
                                  <p:stCondLst>
                                    <p:cond delay="0"/>
                                  </p:stCondLst>
                                  <p:iterate type="wd">
                                    <p:tmPct val="10000"/>
                                  </p:iterate>
                                  <p:childTnLst>
                                    <p:anim calcmode="lin" valueType="num">
                                      <p:cBhvr additive="base">
                                        <p:cTn id="64" dur="5000"/>
                                        <p:tgtEl>
                                          <p:spTgt spid="3">
                                            <p:txEl>
                                              <p:pRg st="11" end="11"/>
                                            </p:txEl>
                                          </p:spTgt>
                                        </p:tgtEl>
                                        <p:attrNameLst>
                                          <p:attrName>ppt_x</p:attrName>
                                        </p:attrNameLst>
                                      </p:cBhvr>
                                      <p:tavLst>
                                        <p:tav tm="0">
                                          <p:val>
                                            <p:strVal val="ppt_x"/>
                                          </p:val>
                                        </p:tav>
                                        <p:tav tm="100000">
                                          <p:val>
                                            <p:strVal val="0-ppt_w/2"/>
                                          </p:val>
                                        </p:tav>
                                      </p:tavLst>
                                    </p:anim>
                                    <p:anim calcmode="lin" valueType="num">
                                      <p:cBhvr additive="base">
                                        <p:cTn id="65" dur="5000"/>
                                        <p:tgtEl>
                                          <p:spTgt spid="3">
                                            <p:txEl>
                                              <p:pRg st="11" end="11"/>
                                            </p:txEl>
                                          </p:spTgt>
                                        </p:tgtEl>
                                        <p:attrNameLst>
                                          <p:attrName>ppt_y</p:attrName>
                                        </p:attrNameLst>
                                      </p:cBhvr>
                                      <p:tavLst>
                                        <p:tav tm="0">
                                          <p:val>
                                            <p:strVal val="ppt_y"/>
                                          </p:val>
                                        </p:tav>
                                        <p:tav tm="100000">
                                          <p:val>
                                            <p:strVal val="ppt_y"/>
                                          </p:val>
                                        </p:tav>
                                      </p:tavLst>
                                    </p:anim>
                                    <p:set>
                                      <p:cBhvr>
                                        <p:cTn id="66" dur="1" fill="hold">
                                          <p:stCondLst>
                                            <p:cond delay="4999"/>
                                          </p:stCondLst>
                                        </p:cTn>
                                        <p:tgtEl>
                                          <p:spTgt spid="3">
                                            <p:txEl>
                                              <p:pRg st="11" end="11"/>
                                            </p:txEl>
                                          </p:spTgt>
                                        </p:tgtEl>
                                        <p:attrNameLst>
                                          <p:attrName>style.visibility</p:attrName>
                                        </p:attrNameLst>
                                      </p:cBhvr>
                                      <p:to>
                                        <p:strVal val="hidden"/>
                                      </p:to>
                                    </p:set>
                                  </p:childTnLst>
                                </p:cTn>
                              </p:par>
                            </p:childTnLst>
                          </p:cTn>
                        </p:par>
                        <p:par>
                          <p:cTn id="67" fill="hold">
                            <p:stCondLst>
                              <p:cond delay="86500"/>
                            </p:stCondLst>
                            <p:childTnLst>
                              <p:par>
                                <p:cTn id="68" presetID="2" presetClass="exit" presetSubtype="8" fill="hold" nodeType="afterEffect">
                                  <p:stCondLst>
                                    <p:cond delay="0"/>
                                  </p:stCondLst>
                                  <p:iterate type="wd">
                                    <p:tmPct val="10000"/>
                                  </p:iterate>
                                  <p:childTnLst>
                                    <p:anim calcmode="lin" valueType="num">
                                      <p:cBhvr additive="base">
                                        <p:cTn id="69" dur="5000"/>
                                        <p:tgtEl>
                                          <p:spTgt spid="3">
                                            <p:txEl>
                                              <p:pRg st="12" end="12"/>
                                            </p:txEl>
                                          </p:spTgt>
                                        </p:tgtEl>
                                        <p:attrNameLst>
                                          <p:attrName>ppt_x</p:attrName>
                                        </p:attrNameLst>
                                      </p:cBhvr>
                                      <p:tavLst>
                                        <p:tav tm="0">
                                          <p:val>
                                            <p:strVal val="ppt_x"/>
                                          </p:val>
                                        </p:tav>
                                        <p:tav tm="100000">
                                          <p:val>
                                            <p:strVal val="0-ppt_w/2"/>
                                          </p:val>
                                        </p:tav>
                                      </p:tavLst>
                                    </p:anim>
                                    <p:anim calcmode="lin" valueType="num">
                                      <p:cBhvr additive="base">
                                        <p:cTn id="70" dur="5000"/>
                                        <p:tgtEl>
                                          <p:spTgt spid="3">
                                            <p:txEl>
                                              <p:pRg st="12" end="12"/>
                                            </p:txEl>
                                          </p:spTgt>
                                        </p:tgtEl>
                                        <p:attrNameLst>
                                          <p:attrName>ppt_y</p:attrName>
                                        </p:attrNameLst>
                                      </p:cBhvr>
                                      <p:tavLst>
                                        <p:tav tm="0">
                                          <p:val>
                                            <p:strVal val="ppt_y"/>
                                          </p:val>
                                        </p:tav>
                                        <p:tav tm="100000">
                                          <p:val>
                                            <p:strVal val="ppt_y"/>
                                          </p:val>
                                        </p:tav>
                                      </p:tavLst>
                                    </p:anim>
                                    <p:set>
                                      <p:cBhvr>
                                        <p:cTn id="71" dur="1" fill="hold">
                                          <p:stCondLst>
                                            <p:cond delay="4999"/>
                                          </p:stCondLst>
                                        </p:cTn>
                                        <p:tgtEl>
                                          <p:spTgt spid="3">
                                            <p:txEl>
                                              <p:pRg st="12" end="12"/>
                                            </p:txEl>
                                          </p:spTgt>
                                        </p:tgtEl>
                                        <p:attrNameLst>
                                          <p:attrName>style.visibility</p:attrName>
                                        </p:attrNameLst>
                                      </p:cBhvr>
                                      <p:to>
                                        <p:strVal val="hidden"/>
                                      </p:to>
                                    </p:set>
                                  </p:childTnLst>
                                </p:cTn>
                              </p:par>
                            </p:childTnLst>
                          </p:cTn>
                        </p:par>
                        <p:par>
                          <p:cTn id="72" fill="hold">
                            <p:stCondLst>
                              <p:cond delay="93500"/>
                            </p:stCondLst>
                            <p:childTnLst>
                              <p:par>
                                <p:cTn id="73" presetID="2" presetClass="exit" presetSubtype="8" fill="hold" nodeType="afterEffect">
                                  <p:stCondLst>
                                    <p:cond delay="0"/>
                                  </p:stCondLst>
                                  <p:iterate type="wd">
                                    <p:tmPct val="10000"/>
                                  </p:iterate>
                                  <p:childTnLst>
                                    <p:anim calcmode="lin" valueType="num">
                                      <p:cBhvr additive="base">
                                        <p:cTn id="74" dur="5000"/>
                                        <p:tgtEl>
                                          <p:spTgt spid="3">
                                            <p:txEl>
                                              <p:pRg st="13" end="13"/>
                                            </p:txEl>
                                          </p:spTgt>
                                        </p:tgtEl>
                                        <p:attrNameLst>
                                          <p:attrName>ppt_x</p:attrName>
                                        </p:attrNameLst>
                                      </p:cBhvr>
                                      <p:tavLst>
                                        <p:tav tm="0">
                                          <p:val>
                                            <p:strVal val="ppt_x"/>
                                          </p:val>
                                        </p:tav>
                                        <p:tav tm="100000">
                                          <p:val>
                                            <p:strVal val="0-ppt_w/2"/>
                                          </p:val>
                                        </p:tav>
                                      </p:tavLst>
                                    </p:anim>
                                    <p:anim calcmode="lin" valueType="num">
                                      <p:cBhvr additive="base">
                                        <p:cTn id="75" dur="5000"/>
                                        <p:tgtEl>
                                          <p:spTgt spid="3">
                                            <p:txEl>
                                              <p:pRg st="13" end="13"/>
                                            </p:txEl>
                                          </p:spTgt>
                                        </p:tgtEl>
                                        <p:attrNameLst>
                                          <p:attrName>ppt_y</p:attrName>
                                        </p:attrNameLst>
                                      </p:cBhvr>
                                      <p:tavLst>
                                        <p:tav tm="0">
                                          <p:val>
                                            <p:strVal val="ppt_y"/>
                                          </p:val>
                                        </p:tav>
                                        <p:tav tm="100000">
                                          <p:val>
                                            <p:strVal val="ppt_y"/>
                                          </p:val>
                                        </p:tav>
                                      </p:tavLst>
                                    </p:anim>
                                    <p:set>
                                      <p:cBhvr>
                                        <p:cTn id="76" dur="1" fill="hold">
                                          <p:stCondLst>
                                            <p:cond delay="4999"/>
                                          </p:stCondLst>
                                        </p:cTn>
                                        <p:tgtEl>
                                          <p:spTgt spid="3">
                                            <p:txEl>
                                              <p:pRg st="13" end="13"/>
                                            </p:txEl>
                                          </p:spTgt>
                                        </p:tgtEl>
                                        <p:attrNameLst>
                                          <p:attrName>style.visibility</p:attrName>
                                        </p:attrNameLst>
                                      </p:cBhvr>
                                      <p:to>
                                        <p:strVal val="hidden"/>
                                      </p:to>
                                    </p:set>
                                  </p:childTnLst>
                                </p:cTn>
                              </p:par>
                            </p:childTnLst>
                          </p:cTn>
                        </p:par>
                        <p:par>
                          <p:cTn id="77" fill="hold">
                            <p:stCondLst>
                              <p:cond delay="100000"/>
                            </p:stCondLst>
                            <p:childTnLst>
                              <p:par>
                                <p:cTn id="78" presetID="2" presetClass="exit" presetSubtype="8" fill="hold" nodeType="afterEffect">
                                  <p:stCondLst>
                                    <p:cond delay="0"/>
                                  </p:stCondLst>
                                  <p:iterate type="wd">
                                    <p:tmPct val="10000"/>
                                  </p:iterate>
                                  <p:childTnLst>
                                    <p:anim calcmode="lin" valueType="num">
                                      <p:cBhvr additive="base">
                                        <p:cTn id="79" dur="5000"/>
                                        <p:tgtEl>
                                          <p:spTgt spid="3">
                                            <p:txEl>
                                              <p:pRg st="14" end="14"/>
                                            </p:txEl>
                                          </p:spTgt>
                                        </p:tgtEl>
                                        <p:attrNameLst>
                                          <p:attrName>ppt_x</p:attrName>
                                        </p:attrNameLst>
                                      </p:cBhvr>
                                      <p:tavLst>
                                        <p:tav tm="0">
                                          <p:val>
                                            <p:strVal val="ppt_x"/>
                                          </p:val>
                                        </p:tav>
                                        <p:tav tm="100000">
                                          <p:val>
                                            <p:strVal val="0-ppt_w/2"/>
                                          </p:val>
                                        </p:tav>
                                      </p:tavLst>
                                    </p:anim>
                                    <p:anim calcmode="lin" valueType="num">
                                      <p:cBhvr additive="base">
                                        <p:cTn id="80" dur="5000"/>
                                        <p:tgtEl>
                                          <p:spTgt spid="3">
                                            <p:txEl>
                                              <p:pRg st="14" end="14"/>
                                            </p:txEl>
                                          </p:spTgt>
                                        </p:tgtEl>
                                        <p:attrNameLst>
                                          <p:attrName>ppt_y</p:attrName>
                                        </p:attrNameLst>
                                      </p:cBhvr>
                                      <p:tavLst>
                                        <p:tav tm="0">
                                          <p:val>
                                            <p:strVal val="ppt_y"/>
                                          </p:val>
                                        </p:tav>
                                        <p:tav tm="100000">
                                          <p:val>
                                            <p:strVal val="ppt_y"/>
                                          </p:val>
                                        </p:tav>
                                      </p:tavLst>
                                    </p:anim>
                                    <p:set>
                                      <p:cBhvr>
                                        <p:cTn id="81" dur="1" fill="hold">
                                          <p:stCondLst>
                                            <p:cond delay="4999"/>
                                          </p:stCondLst>
                                        </p:cTn>
                                        <p:tgtEl>
                                          <p:spTgt spid="3">
                                            <p:txEl>
                                              <p:pRg st="14" end="14"/>
                                            </p:txEl>
                                          </p:spTgt>
                                        </p:tgtEl>
                                        <p:attrNameLst>
                                          <p:attrName>style.visibility</p:attrName>
                                        </p:attrNameLst>
                                      </p:cBhvr>
                                      <p:to>
                                        <p:strVal val="hidden"/>
                                      </p:to>
                                    </p:set>
                                  </p:childTnLst>
                                </p:cTn>
                              </p:par>
                            </p:childTnLst>
                          </p:cTn>
                        </p:par>
                        <p:par>
                          <p:cTn id="82" fill="hold">
                            <p:stCondLst>
                              <p:cond delay="107500"/>
                            </p:stCondLst>
                            <p:childTnLst>
                              <p:par>
                                <p:cTn id="83" presetID="2" presetClass="exit" presetSubtype="8" fill="hold" nodeType="afterEffect">
                                  <p:stCondLst>
                                    <p:cond delay="0"/>
                                  </p:stCondLst>
                                  <p:iterate type="wd">
                                    <p:tmPct val="10000"/>
                                  </p:iterate>
                                  <p:childTnLst>
                                    <p:anim calcmode="lin" valueType="num">
                                      <p:cBhvr additive="base">
                                        <p:cTn id="84" dur="5000"/>
                                        <p:tgtEl>
                                          <p:spTgt spid="3">
                                            <p:txEl>
                                              <p:pRg st="15" end="15"/>
                                            </p:txEl>
                                          </p:spTgt>
                                        </p:tgtEl>
                                        <p:attrNameLst>
                                          <p:attrName>ppt_x</p:attrName>
                                        </p:attrNameLst>
                                      </p:cBhvr>
                                      <p:tavLst>
                                        <p:tav tm="0">
                                          <p:val>
                                            <p:strVal val="ppt_x"/>
                                          </p:val>
                                        </p:tav>
                                        <p:tav tm="100000">
                                          <p:val>
                                            <p:strVal val="0-ppt_w/2"/>
                                          </p:val>
                                        </p:tav>
                                      </p:tavLst>
                                    </p:anim>
                                    <p:anim calcmode="lin" valueType="num">
                                      <p:cBhvr additive="base">
                                        <p:cTn id="85" dur="5000"/>
                                        <p:tgtEl>
                                          <p:spTgt spid="3">
                                            <p:txEl>
                                              <p:pRg st="15" end="15"/>
                                            </p:txEl>
                                          </p:spTgt>
                                        </p:tgtEl>
                                        <p:attrNameLst>
                                          <p:attrName>ppt_y</p:attrName>
                                        </p:attrNameLst>
                                      </p:cBhvr>
                                      <p:tavLst>
                                        <p:tav tm="0">
                                          <p:val>
                                            <p:strVal val="ppt_y"/>
                                          </p:val>
                                        </p:tav>
                                        <p:tav tm="100000">
                                          <p:val>
                                            <p:strVal val="ppt_y"/>
                                          </p:val>
                                        </p:tav>
                                      </p:tavLst>
                                    </p:anim>
                                    <p:set>
                                      <p:cBhvr>
                                        <p:cTn id="86" dur="1" fill="hold">
                                          <p:stCondLst>
                                            <p:cond delay="4999"/>
                                          </p:stCondLst>
                                        </p:cTn>
                                        <p:tgtEl>
                                          <p:spTgt spid="3">
                                            <p:txEl>
                                              <p:pRg st="15" end="1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20000" numSld="999" showWhenStopped="0">
                <p:cTn id="8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1" y="304800"/>
            <a:ext cx="8763000" cy="5872890"/>
          </a:xfrm>
        </p:spPr>
        <p:txBody>
          <a:bodyPr>
            <a:normAutofit fontScale="85000" lnSpcReduction="20000"/>
          </a:bodyPr>
          <a:lstStyle/>
          <a:p>
            <a:pPr marL="514350" indent="-514350" algn="just">
              <a:buNone/>
            </a:pPr>
            <a:r>
              <a:rPr lang="en-US" b="1" dirty="0">
                <a:effectLst>
                  <a:glow rad="63500">
                    <a:schemeClr val="accent2">
                      <a:satMod val="175000"/>
                      <a:alpha val="40000"/>
                    </a:schemeClr>
                  </a:glow>
                </a:effectLst>
                <a:latin typeface="Times New Roman" pitchFamily="18" charset="0"/>
                <a:cs typeface="Times New Roman" pitchFamily="18" charset="0"/>
              </a:rPr>
              <a:t>Teacher Education </a:t>
            </a:r>
            <a:r>
              <a:rPr lang="en-US" b="1" dirty="0" smtClean="0">
                <a:effectLst>
                  <a:glow rad="63500">
                    <a:schemeClr val="accent2">
                      <a:satMod val="175000"/>
                      <a:alpha val="40000"/>
                    </a:schemeClr>
                  </a:glow>
                </a:effectLst>
                <a:latin typeface="Times New Roman" pitchFamily="18" charset="0"/>
                <a:cs typeface="Times New Roman" pitchFamily="18" charset="0"/>
              </a:rPr>
              <a:t>Unit</a:t>
            </a:r>
            <a:endParaRPr lang="en-US" b="1" dirty="0">
              <a:effectLst>
                <a:glow rad="63500">
                  <a:schemeClr val="accent2">
                    <a:satMod val="175000"/>
                    <a:alpha val="40000"/>
                  </a:schemeClr>
                </a:glow>
              </a:effectLst>
              <a:latin typeface="Times New Roman" pitchFamily="18" charset="0"/>
              <a:cs typeface="Times New Roman" pitchFamily="18" charset="0"/>
            </a:endParaRPr>
          </a:p>
          <a:p>
            <a:pPr marL="514350" indent="-514350" algn="just">
              <a:buNone/>
            </a:pP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This unit is an charge of Administration of Teacher Education in Education in State and headed by an officer of the rank of Deputy Director of  Public Instruction. This unit head is assisted by two junior class I officers of the rank of senior Assistant Directors. This unit looks after the DIETs and CTEs and all other pre service teacher training institutions. The unit also </a:t>
            </a:r>
            <a:r>
              <a:rPr lang="en-US" b="1" dirty="0" err="1">
                <a:latin typeface="Times New Roman" pitchFamily="18" charset="0"/>
                <a:cs typeface="Times New Roman" pitchFamily="18" charset="0"/>
              </a:rPr>
              <a:t>liases</a:t>
            </a:r>
            <a:r>
              <a:rPr lang="en-US" b="1" dirty="0">
                <a:latin typeface="Times New Roman" pitchFamily="18" charset="0"/>
                <a:cs typeface="Times New Roman" pitchFamily="18" charset="0"/>
              </a:rPr>
              <a:t> with the NCTE, NCERT, NIEPA and CAC for academic and administrative matters.  </a:t>
            </a:r>
            <a:endParaRPr lang="en-US" dirty="0">
              <a:latin typeface="Times New Roman" pitchFamily="18" charset="0"/>
              <a:cs typeface="Times New Roman" pitchFamily="18" charset="0"/>
            </a:endParaRPr>
          </a:p>
          <a:p>
            <a:pPr marL="514350" indent="-514350" algn="just">
              <a:buNone/>
            </a:pPr>
            <a:r>
              <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2.</a:t>
            </a:r>
            <a:r>
              <a:rPr lang="en-US" dirty="0">
                <a:ln>
                  <a:solidFill>
                    <a:srgbClr val="000066"/>
                  </a:solidFill>
                </a:ln>
                <a:solidFill>
                  <a:srgbClr val="C00000"/>
                </a:solidFill>
                <a:latin typeface="Times New Roman" pitchFamily="18" charset="0"/>
                <a:cs typeface="Times New Roman" pitchFamily="18" charset="0"/>
              </a:rPr>
              <a:t>   </a:t>
            </a:r>
            <a:r>
              <a:rPr lang="en-US" b="1" dirty="0">
                <a:ln w="18000">
                  <a:solidFill>
                    <a:schemeClr val="accent2">
                      <a:satMod val="140000"/>
                    </a:schemeClr>
                  </a:solidFill>
                  <a:prstDash val="solid"/>
                  <a:miter lim="800000"/>
                </a:ln>
                <a:effectLst>
                  <a:outerShdw blurRad="25500" dist="23000" dir="7020000" algn="tl">
                    <a:srgbClr val="000000">
                      <a:alpha val="50000"/>
                    </a:srgbClr>
                  </a:outerShdw>
                </a:effectLst>
                <a:latin typeface="Times New Roman" pitchFamily="18" charset="0"/>
                <a:cs typeface="Times New Roman" pitchFamily="18" charset="0"/>
              </a:rPr>
              <a:t>State Education Evaluation Unit (SEEU</a:t>
            </a:r>
            <a:r>
              <a:rPr lang="en-US" b="1" dirty="0" smtClean="0">
                <a:ln w="18000">
                  <a:solidFill>
                    <a:schemeClr val="accent2">
                      <a:satMod val="140000"/>
                    </a:schemeClr>
                  </a:solidFill>
                  <a:prstDash val="solid"/>
                  <a:miter lim="800000"/>
                </a:ln>
                <a:effectLst>
                  <a:outerShdw blurRad="25500" dist="23000" dir="7020000" algn="tl">
                    <a:srgbClr val="000000">
                      <a:alpha val="50000"/>
                    </a:srgbClr>
                  </a:outerShdw>
                </a:effectLst>
                <a:latin typeface="Times New Roman" pitchFamily="18" charset="0"/>
                <a:cs typeface="Times New Roman" pitchFamily="18" charset="0"/>
              </a:rPr>
              <a:t>)</a:t>
            </a:r>
            <a:endParaRPr lang="en-US" dirty="0">
              <a:ln>
                <a:solidFill>
                  <a:srgbClr val="000066"/>
                </a:solidFill>
              </a:ln>
              <a:latin typeface="Times New Roman" pitchFamily="18" charset="0"/>
              <a:cs typeface="Times New Roman" pitchFamily="18" charset="0"/>
            </a:endParaRPr>
          </a:p>
          <a:p>
            <a:pPr marL="514350" indent="-514350" algn="just">
              <a:buNone/>
            </a:pPr>
            <a:r>
              <a:rPr lang="en-US" dirty="0">
                <a:ln>
                  <a:solidFill>
                    <a:srgbClr val="000066"/>
                  </a:solidFill>
                </a:ln>
                <a:latin typeface="Times New Roman" pitchFamily="18" charset="0"/>
                <a:cs typeface="Times New Roman" pitchFamily="18" charset="0"/>
              </a:rPr>
              <a:t>	</a:t>
            </a:r>
            <a:r>
              <a:rPr lang="en-US" dirty="0">
                <a:ln>
                  <a:solidFill>
                    <a:srgbClr val="000066"/>
                  </a:solidFill>
                </a:ln>
                <a:solidFill>
                  <a:srgbClr val="0070C0"/>
                </a:solidFill>
                <a:latin typeface="Times New Roman" pitchFamily="18" charset="0"/>
                <a:cs typeface="Times New Roman" pitchFamily="18" charset="0"/>
              </a:rPr>
              <a:t>Main Objective of this unit is to improve the quality of school education and professional development of teachers. This unit is in charge of all the activities formerly conducted by State Institute of Education –Educational Vocational Guidance Unit . The various activities are Publication of Children’s Literature , Conduct of National Talent Search Examination (NTSE) , Population education , Adolescent education , Life skills and health awareness etc</a:t>
            </a:r>
            <a:r>
              <a:rPr lang="en-US" dirty="0">
                <a:ln>
                  <a:solidFill>
                    <a:srgbClr val="000066"/>
                  </a:solidFill>
                </a:ln>
                <a:solidFill>
                  <a:srgbClr val="0070C0"/>
                </a:solidFill>
              </a:rPr>
              <a:t>.</a:t>
            </a:r>
          </a:p>
          <a:p>
            <a:endParaRPr lang="en-US" dirty="0"/>
          </a:p>
        </p:txBody>
      </p:sp>
    </p:spTree>
    <p:extLst>
      <p:ext uri="{BB962C8B-B14F-4D97-AF65-F5344CB8AC3E}">
        <p14:creationId xmlns:p14="http://schemas.microsoft.com/office/powerpoint/2010/main" xmlns="" val="3879506698"/>
      </p:ext>
    </p:extLst>
  </p:cSld>
  <p:clrMapOvr>
    <a:masterClrMapping/>
  </p:clrMapOvr>
  <p:transition spd="slow" advTm="0">
    <p:wheel spokes="3"/>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534399" cy="5872890"/>
          </a:xfrm>
        </p:spPr>
        <p:txBody>
          <a:bodyPr>
            <a:normAutofit fontScale="92500" lnSpcReduction="20000"/>
          </a:bodyPr>
          <a:lstStyle/>
          <a:p>
            <a:pPr marL="514350" indent="-514350" algn="just">
              <a:buAutoNum type="arabicPeriod" startAt="3"/>
            </a:pPr>
            <a:r>
              <a:rPr lang="en-US" cap="all"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Times New Roman" pitchFamily="18" charset="0"/>
                <a:cs typeface="Times New Roman" pitchFamily="18" charset="0"/>
              </a:rPr>
              <a:t>S</a:t>
            </a:r>
            <a:r>
              <a:rPr lang="en-US"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Times New Roman" pitchFamily="18" charset="0"/>
                <a:cs typeface="Times New Roman" pitchFamily="18" charset="0"/>
              </a:rPr>
              <a:t>tate</a:t>
            </a:r>
            <a:r>
              <a:rPr lang="en-US" cap="all"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Times New Roman" pitchFamily="18" charset="0"/>
                <a:cs typeface="Times New Roman" pitchFamily="18" charset="0"/>
              </a:rPr>
              <a:t> I</a:t>
            </a:r>
            <a:r>
              <a:rPr lang="en-US"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Times New Roman" pitchFamily="18" charset="0"/>
                <a:cs typeface="Times New Roman" pitchFamily="18" charset="0"/>
              </a:rPr>
              <a:t>nstitute</a:t>
            </a:r>
            <a:r>
              <a:rPr lang="en-US" cap="all"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Times New Roman" pitchFamily="18" charset="0"/>
                <a:cs typeface="Times New Roman" pitchFamily="18" charset="0"/>
              </a:rPr>
              <a:t> o</a:t>
            </a:r>
            <a:r>
              <a:rPr lang="en-US"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Times New Roman" pitchFamily="18" charset="0"/>
                <a:cs typeface="Times New Roman" pitchFamily="18" charset="0"/>
              </a:rPr>
              <a:t>f Science (SIS)</a:t>
            </a:r>
          </a:p>
          <a:p>
            <a:pPr marL="514350" indent="-514350" algn="just">
              <a:buNone/>
            </a:pPr>
            <a:r>
              <a:rPr lang="en-US"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Times New Roman" pitchFamily="18" charset="0"/>
                <a:cs typeface="Times New Roman" pitchFamily="18" charset="0"/>
              </a:rPr>
              <a:t>	The main purpose of this unit is to augment the standard of teaching and learning of science and mathematics at school </a:t>
            </a:r>
            <a:r>
              <a:rPr lang="en-US"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Times New Roman" pitchFamily="18" charset="0"/>
                <a:cs typeface="Times New Roman" pitchFamily="18" charset="0"/>
              </a:rPr>
              <a:t>level, to </a:t>
            </a:r>
            <a:r>
              <a:rPr lang="en-US"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Times New Roman" pitchFamily="18" charset="0"/>
                <a:cs typeface="Times New Roman" pitchFamily="18" charset="0"/>
              </a:rPr>
              <a:t>develop scientific attitudes among teachers and students in daily life.</a:t>
            </a:r>
          </a:p>
          <a:p>
            <a:pPr marL="514350" indent="-514350" algn="just">
              <a:buNone/>
            </a:pPr>
            <a:r>
              <a:rPr lang="en-US"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Times New Roman" pitchFamily="18" charset="0"/>
                <a:cs typeface="Times New Roman" pitchFamily="18" charset="0"/>
              </a:rPr>
              <a:t>	The institute has established and supervised 224 science </a:t>
            </a:r>
            <a:r>
              <a:rPr lang="en-US"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Times New Roman" pitchFamily="18" charset="0"/>
                <a:cs typeface="Times New Roman" pitchFamily="18" charset="0"/>
              </a:rPr>
              <a:t>centers </a:t>
            </a:r>
            <a:r>
              <a:rPr lang="en-US"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Times New Roman" pitchFamily="18" charset="0"/>
                <a:cs typeface="Times New Roman" pitchFamily="18" charset="0"/>
              </a:rPr>
              <a:t>in the state . The unit also prepares and circulates appropriate teaching learning support materials for all schools. </a:t>
            </a:r>
          </a:p>
          <a:p>
            <a:pPr marL="514350" indent="-514350" algn="just">
              <a:buAutoNum type="arabicPeriod" startAt="4"/>
            </a:pPr>
            <a:r>
              <a:rPr lang="en-US" cap="all"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Times New Roman" pitchFamily="18" charset="0"/>
                <a:cs typeface="Times New Roman" pitchFamily="18" charset="0"/>
              </a:rPr>
              <a:t>E</a:t>
            </a:r>
            <a:r>
              <a:rPr lang="en-US"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Times New Roman" pitchFamily="18" charset="0"/>
                <a:cs typeface="Times New Roman" pitchFamily="18" charset="0"/>
              </a:rPr>
              <a:t>ducation </a:t>
            </a:r>
            <a:r>
              <a:rPr lang="en-US" cap="all"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Times New Roman" pitchFamily="18" charset="0"/>
                <a:cs typeface="Times New Roman" pitchFamily="18" charset="0"/>
              </a:rPr>
              <a:t>T</a:t>
            </a:r>
            <a:r>
              <a:rPr lang="en-US"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Times New Roman" pitchFamily="18" charset="0"/>
                <a:cs typeface="Times New Roman" pitchFamily="18" charset="0"/>
              </a:rPr>
              <a:t>echnology</a:t>
            </a:r>
            <a:r>
              <a:rPr lang="en-US" cap="all"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Times New Roman" pitchFamily="18" charset="0"/>
                <a:cs typeface="Times New Roman" pitchFamily="18" charset="0"/>
              </a:rPr>
              <a:t> C</a:t>
            </a:r>
            <a:r>
              <a:rPr lang="en-US"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Times New Roman" pitchFamily="18" charset="0"/>
                <a:cs typeface="Times New Roman" pitchFamily="18" charset="0"/>
              </a:rPr>
              <a:t>ell</a:t>
            </a:r>
          </a:p>
          <a:p>
            <a:pPr marL="514350" indent="-514350" algn="just">
              <a:buNone/>
            </a:pPr>
            <a:r>
              <a:rPr lang="en-US" cap="all"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Times New Roman" pitchFamily="18" charset="0"/>
                <a:cs typeface="Times New Roman" pitchFamily="18" charset="0"/>
              </a:rPr>
              <a:t>	T</a:t>
            </a:r>
            <a:r>
              <a:rPr lang="en-US"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Times New Roman" pitchFamily="18" charset="0"/>
                <a:cs typeface="Times New Roman" pitchFamily="18" charset="0"/>
              </a:rPr>
              <a:t>here are three officers of the rank of senior assistant Directors, one officer looks after the </a:t>
            </a:r>
            <a:r>
              <a:rPr lang="en-US" dirty="0" err="1">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Times New Roman" pitchFamily="18" charset="0"/>
                <a:cs typeface="Times New Roman" pitchFamily="18" charset="0"/>
              </a:rPr>
              <a:t>Mahiti</a:t>
            </a:r>
            <a:r>
              <a:rPr lang="en-US"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Times New Roman" pitchFamily="18" charset="0"/>
                <a:cs typeface="Times New Roman" pitchFamily="18" charset="0"/>
              </a:rPr>
              <a:t> </a:t>
            </a:r>
            <a:r>
              <a:rPr lang="en-US" dirty="0" err="1">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Times New Roman" pitchFamily="18" charset="0"/>
                <a:cs typeface="Times New Roman" pitchFamily="18" charset="0"/>
              </a:rPr>
              <a:t>Sindhu</a:t>
            </a:r>
            <a:r>
              <a:rPr lang="en-US"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Times New Roman" pitchFamily="18" charset="0"/>
                <a:cs typeface="Times New Roman" pitchFamily="18" charset="0"/>
              </a:rPr>
              <a:t> program and Computer Education, and second officer looks after the training programs done through the teleconferencing </a:t>
            </a:r>
            <a:r>
              <a:rPr lang="en-US" dirty="0" err="1">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Times New Roman" pitchFamily="18" charset="0"/>
                <a:cs typeface="Times New Roman" pitchFamily="18" charset="0"/>
              </a:rPr>
              <a:t>Keli</a:t>
            </a:r>
            <a:r>
              <a:rPr lang="en-US"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Times New Roman" pitchFamily="18" charset="0"/>
                <a:cs typeface="Times New Roman" pitchFamily="18" charset="0"/>
              </a:rPr>
              <a:t> Kali and </a:t>
            </a:r>
            <a:r>
              <a:rPr lang="en-US" dirty="0" err="1">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Times New Roman" pitchFamily="18" charset="0"/>
                <a:cs typeface="Times New Roman" pitchFamily="18" charset="0"/>
              </a:rPr>
              <a:t>Bandani</a:t>
            </a:r>
            <a:r>
              <a:rPr lang="en-US"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Times New Roman" pitchFamily="18" charset="0"/>
                <a:cs typeface="Times New Roman" pitchFamily="18" charset="0"/>
              </a:rPr>
              <a:t> radio programs, the third officer looks after </a:t>
            </a:r>
            <a:r>
              <a:rPr lang="en-US" dirty="0" err="1">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Times New Roman" pitchFamily="18" charset="0"/>
                <a:cs typeface="Times New Roman" pitchFamily="18" charset="0"/>
              </a:rPr>
              <a:t>edusat</a:t>
            </a:r>
            <a:r>
              <a:rPr lang="en-US"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Times New Roman" pitchFamily="18" charset="0"/>
                <a:cs typeface="Times New Roman" pitchFamily="18" charset="0"/>
              </a:rPr>
              <a:t> and other technological assisted programs</a:t>
            </a:r>
            <a:r>
              <a:rPr lang="en-US"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rPr>
              <a:t>.</a:t>
            </a:r>
            <a:endParaRPr lang="en-US" cap="all"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3870270990"/>
      </p:ext>
    </p:extLst>
  </p:cSld>
  <p:clrMapOvr>
    <a:masterClrMapping/>
  </p:clrMapOvr>
  <p:transition spd="slow" advTm="0">
    <p:wheel spokes="3"/>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4373</TotalTime>
  <Words>881</Words>
  <Application>Microsoft Office PowerPoint</Application>
  <PresentationFormat>On-screen Show (4:3)</PresentationFormat>
  <Paragraphs>109</Paragraphs>
  <Slides>15</Slides>
  <Notes>3</Notes>
  <HiddenSlides>0</HiddenSlides>
  <MMClips>9</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SRI SARAVAJNA COLLEGE OF EDUCATION</vt:lpstr>
      <vt:lpstr>Slide 2</vt:lpstr>
      <vt:lpstr>Slide 3</vt:lpstr>
      <vt:lpstr>Slide 4</vt:lpstr>
      <vt:lpstr>Slide 5</vt:lpstr>
      <vt:lpstr>Wings of Directorate of State Education Research &amp; Training </vt:lpstr>
      <vt:lpstr>Slide 7</vt:lpstr>
      <vt:lpstr>Slide 8</vt:lpstr>
      <vt:lpstr>Slide 9</vt:lpstr>
      <vt:lpstr>Slide 10</vt:lpstr>
      <vt:lpstr>Slide 11</vt:lpstr>
      <vt:lpstr>Function of Directorate of State Education Research and Training  (DSERT)</vt:lpstr>
      <vt:lpstr>Slide 13</vt:lpstr>
      <vt:lpstr>Slide 14</vt:lpstr>
      <vt:lpstr>Slide 15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K</cp:lastModifiedBy>
  <cp:revision>184</cp:revision>
  <dcterms:created xsi:type="dcterms:W3CDTF">2013-08-21T19:17:07Z</dcterms:created>
  <dcterms:modified xsi:type="dcterms:W3CDTF">2021-08-11T06:41:09Z</dcterms:modified>
</cp:coreProperties>
</file>